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19.xml" ContentType="application/vnd.openxmlformats-officedocument.presentationml.notesSlide+xml"/>
  <Override PartName="/ppt/theme/themeOverride19.xml" ContentType="application/vnd.openxmlformats-officedocument.themeOverride+xml"/>
  <Override PartName="/ppt/notesSlides/notesSlide20.xml" ContentType="application/vnd.openxmlformats-officedocument.presentationml.notesSlide+xml"/>
  <Override PartName="/ppt/theme/themeOverride20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21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22.xml" ContentType="application/vnd.openxmlformats-officedocument.themeOverr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34" r:id="rId2"/>
    <p:sldId id="267" r:id="rId3"/>
    <p:sldId id="268" r:id="rId4"/>
    <p:sldId id="269" r:id="rId5"/>
    <p:sldId id="271" r:id="rId6"/>
    <p:sldId id="272" r:id="rId7"/>
    <p:sldId id="278" r:id="rId8"/>
    <p:sldId id="273" r:id="rId9"/>
    <p:sldId id="326" r:id="rId10"/>
    <p:sldId id="276" r:id="rId11"/>
    <p:sldId id="281" r:id="rId12"/>
    <p:sldId id="284" r:id="rId13"/>
    <p:sldId id="292" r:id="rId14"/>
    <p:sldId id="297" r:id="rId15"/>
    <p:sldId id="298" r:id="rId16"/>
    <p:sldId id="711" r:id="rId17"/>
    <p:sldId id="301" r:id="rId18"/>
    <p:sldId id="307" r:id="rId19"/>
    <p:sldId id="322" r:id="rId20"/>
    <p:sldId id="327" r:id="rId21"/>
    <p:sldId id="366" r:id="rId22"/>
    <p:sldId id="347" r:id="rId23"/>
    <p:sldId id="363" r:id="rId24"/>
    <p:sldId id="335" r:id="rId25"/>
    <p:sldId id="346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987" autoAdjust="0"/>
  </p:normalViewPr>
  <p:slideViewPr>
    <p:cSldViewPr snapToGrid="0">
      <p:cViewPr varScale="1">
        <p:scale>
          <a:sx n="74" d="100"/>
          <a:sy n="74" d="100"/>
        </p:scale>
        <p:origin x="37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Normal" panose="020B0400000000000000" pitchFamily="34" charset="-122"/>
                <a:ea typeface="思源黑体 Normal" panose="020B04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Normal" panose="020B0400000000000000" pitchFamily="34" charset="-122"/>
                <a:ea typeface="思源黑体 Normal" panose="020B0400000000000000" pitchFamily="34" charset="-122"/>
              </a:defRPr>
            </a:lvl1pPr>
          </a:lstStyle>
          <a:p>
            <a:fld id="{FDEA77A1-78CB-4990-85F7-BF2E6EDEE4CC}" type="datetimeFigureOut">
              <a:rPr lang="zh-CN" altLang="en-US" smtClean="0"/>
              <a:pPr/>
              <a:t>2019-4-4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Normal" panose="020B0400000000000000" pitchFamily="34" charset="-122"/>
                <a:ea typeface="思源黑体 Normal" panose="020B04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Normal" panose="020B0400000000000000" pitchFamily="34" charset="-122"/>
                <a:ea typeface="思源黑体 Normal" panose="020B0400000000000000" pitchFamily="34" charset="-122"/>
              </a:defRPr>
            </a:lvl1pPr>
          </a:lstStyle>
          <a:p>
            <a:fld id="{E91DE220-1DA4-46BC-BB26-4AF0640C0A2C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8518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pitchFamily="34" charset="-122"/>
        <a:ea typeface="思源黑体 Normal" panose="020B04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pitchFamily="34" charset="-122"/>
        <a:ea typeface="思源黑体 Normal" panose="020B04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pitchFamily="34" charset="-122"/>
        <a:ea typeface="思源黑体 Normal" panose="020B04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pitchFamily="34" charset="-122"/>
        <a:ea typeface="思源黑体 Normal" panose="020B04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Normal" panose="020B0400000000000000" pitchFamily="34" charset="-122"/>
        <a:ea typeface="思源黑体 Normal" panose="020B04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22E45B-CEAF-4FC7-8888-BB32D8842D38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6831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95666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43875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00860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7472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0845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44749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7456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69256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3328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229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34011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75753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21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99920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12383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23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50048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22E45B-CEAF-4FC7-8888-BB32D8842D38}" type="slidenum">
              <a:rPr lang="zh-CN" altLang="en-US" smtClean="0"/>
              <a:pPr/>
              <a:t>24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21925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6955A8-62FB-E247-BFB6-6D96B50CB5D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529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1988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6945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8138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30037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3415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8173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1DE220-1DA4-46BC-BB26-4AF0640C0A2C}" type="slidenum">
              <a:rPr lang="zh-CN" altLang="en-US" smtClean="0"/>
              <a:pPr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8581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C52302-A00D-4D68-9DD4-7767B9280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C537EB-0BEA-4BD4-8B57-F617719DFB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07FA4E-6797-4966-B6C2-25F2E2975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DF00EB-7F67-4E0D-8770-1DEA3AE83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0B82E8-BBD1-461A-B5F5-70FAE7EE0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percentages-circular-business-graphic_45439">
            <a:extLst>
              <a:ext uri="{FF2B5EF4-FFF2-40B4-BE49-F238E27FC236}">
                <a16:creationId xmlns:a16="http://schemas.microsoft.com/office/drawing/2014/main" id="{330E5CA6-D97E-431E-AED1-BDFB6CE4AFDF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23ABDEF-27E5-43F4-9ECD-FAA33DD38BC6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8D2D985-AFE0-4A73-B12C-BBFAFACEE5EE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1166542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8A2963-1FED-4775-9121-4884FC37B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E8BBA4-19DC-4874-9D1A-2B52FF4DD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6A5FF5-70A0-4C8D-8477-557AD7DC5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CF5BBC-90FE-4B00-A425-6008694D3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DC303C-BE73-466C-BEA2-4E3861CA8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percentages-circular-business-graphic_45439">
            <a:extLst>
              <a:ext uri="{FF2B5EF4-FFF2-40B4-BE49-F238E27FC236}">
                <a16:creationId xmlns:a16="http://schemas.microsoft.com/office/drawing/2014/main" id="{491C63E5-5B1F-4FD0-8C95-FAAA3DD2A68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6A5D05A-B0CD-47FC-A2A8-2E75F02A9943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DA5F011-085F-4026-8C32-CA54CCD9DABD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2532749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F5BFD30-83B2-4FEC-8728-4AD5B79551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B7B1A6E-2EE8-4F0E-8960-8110DCC7C9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B5FC29-5487-4DA1-B0E4-BCFDD313D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AFC70A-B7F3-4C54-BD76-C048A665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4A0E0A-CF2A-4279-BDD4-B2F1ECF22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percentages-circular-business-graphic_45439">
            <a:extLst>
              <a:ext uri="{FF2B5EF4-FFF2-40B4-BE49-F238E27FC236}">
                <a16:creationId xmlns:a16="http://schemas.microsoft.com/office/drawing/2014/main" id="{592A725C-FC40-413D-965A-55C508613E10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B7950E-2274-4D2B-BBC6-AEAFC3CB78B0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864EADC-EA8E-442C-9A20-3C7E88F97AAB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640308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ercentages-circular-business-graphic_45439">
            <a:extLst>
              <a:ext uri="{FF2B5EF4-FFF2-40B4-BE49-F238E27FC236}">
                <a16:creationId xmlns:a16="http://schemas.microsoft.com/office/drawing/2014/main" id="{79E80C86-FEB0-4057-848D-1B8C7FB85FF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B898E09-3B46-4DCB-A520-B71257D183B9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0331AD2-C93F-4D3E-8462-FC9917ED5A8C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3333523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3F3D9CC-A4DB-4AD2-A006-B86BD33E4BF8}"/>
              </a:ext>
            </a:extLst>
          </p:cNvPr>
          <p:cNvSpPr txBox="1"/>
          <p:nvPr userDrawn="1"/>
        </p:nvSpPr>
        <p:spPr>
          <a:xfrm>
            <a:off x="4150468" y="111867"/>
            <a:ext cx="3891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流程关系可视化信息图表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041960-7494-4705-8DE7-D51FD471EBAF}"/>
              </a:ext>
            </a:extLst>
          </p:cNvPr>
          <p:cNvSpPr txBox="1"/>
          <p:nvPr userDrawn="1"/>
        </p:nvSpPr>
        <p:spPr>
          <a:xfrm>
            <a:off x="3758119" y="471791"/>
            <a:ext cx="46757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00" kern="0" dirty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Click here to add your text. Click here to add your text. Click here to add your text. </a:t>
            </a:r>
            <a:endParaRPr lang="zh-CN" altLang="en-US" sz="9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4161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000" y="441961"/>
            <a:ext cx="4368800" cy="3083564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08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3954706" y="3801452"/>
            <a:ext cx="4511964" cy="43178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20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3954706" y="4385250"/>
            <a:ext cx="4511964" cy="228451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3"/>
                </a:solidFill>
                <a:latin typeface="思源黑体 Normal" panose="020B0400000000000000" pitchFamily="34" charset="-122"/>
                <a:cs typeface="思源黑体 Normal" panose="020B0400000000000000" pitchFamily="34" charset="-122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975167" y="4817825"/>
            <a:ext cx="4488039" cy="153686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44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3129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D5BC40-DFAF-4A14-B9E2-354EA7CCC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54F494-037A-401E-A60E-C66C16C11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4F1A06-2FD1-473B-8ED8-5B66A58F3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C3F875-99A7-480C-9C5D-44A3C40D1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552CC2-D43B-439B-85C3-A0AC9BFA4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percentages-circular-business-graphic_45439">
            <a:extLst>
              <a:ext uri="{FF2B5EF4-FFF2-40B4-BE49-F238E27FC236}">
                <a16:creationId xmlns:a16="http://schemas.microsoft.com/office/drawing/2014/main" id="{1957728C-D032-4571-AA13-7BE910DB09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96AFB4F-AAFE-42A0-B30F-05F8FE8DC2AA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96A710A-6DE8-4100-9B1A-E38574E12DB2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1323020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3965D1-32C1-49AC-BCE6-EED61AC97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6C50D0-A1CA-474F-ADF4-BA33380E6C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23EF2-B042-4CF3-A9D3-8D0334E45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468173-B6DD-4728-B586-2427B2465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80DBD4-EC1C-4B80-BA9E-81B470BB5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percentages-circular-business-graphic_45439">
            <a:extLst>
              <a:ext uri="{FF2B5EF4-FFF2-40B4-BE49-F238E27FC236}">
                <a16:creationId xmlns:a16="http://schemas.microsoft.com/office/drawing/2014/main" id="{77019F1D-2018-4EEF-ACFC-4BF21D0AB22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45A9043-36E5-4416-A208-553B05286916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8178B5-097B-4696-B22C-4C4C1C3AA2C9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1903347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B5301F-F57B-498C-890C-2C64BAF74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06975E-985F-4298-8392-F023C01A97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65A609A-C98B-420B-B000-F593083E2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EF193F-282E-4779-9105-18FC69AF6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91C07F2-0967-4F19-9FA4-E2EE51EB6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28BC07-1E99-45F3-9977-9E84DC50A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percentages-circular-business-graphic_45439">
            <a:extLst>
              <a:ext uri="{FF2B5EF4-FFF2-40B4-BE49-F238E27FC236}">
                <a16:creationId xmlns:a16="http://schemas.microsoft.com/office/drawing/2014/main" id="{B38056A0-2CF7-4A25-9086-233DB8396900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5379B9B-F81E-4F7A-BA4D-103E93AFD61F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1472E28-5277-45FF-8F33-D3800E07AB33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4167495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104BE1-24EC-4BA8-95D2-C32EEADB2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BF594D-F4F6-4745-A7F9-2556B038D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FCFDB9-782C-4512-9642-EE87E0440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1AEF4E6-46F4-4469-A17C-053F102C47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569B417-4F31-4833-BDBE-2D4D8A0A59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072EFDC-2C4C-4CFC-B467-08F2CBD59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3C59164-C751-4D43-B4DA-F4E4B0F1E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ED71911-52C4-4CAC-9518-CC689A2DA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percentages-circular-business-graphic_45439">
            <a:extLst>
              <a:ext uri="{FF2B5EF4-FFF2-40B4-BE49-F238E27FC236}">
                <a16:creationId xmlns:a16="http://schemas.microsoft.com/office/drawing/2014/main" id="{AD598AAF-7B53-4295-BC8F-57F13B95045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EE87C7D-99F7-42AF-94BE-6678A8BFEE23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EB307A5-EA95-4C0E-B779-1B6BA8EF7543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249812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1DDB2D-7808-4514-AC6A-6A6CCDC29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9E566D3-67F7-4280-9BC5-7CBFCD0E6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4D35676-1919-4507-8BE7-023E3419F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3FDABFB-CF39-48AB-87EC-1AE1AF55A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percentages-circular-business-graphic_45439">
            <a:extLst>
              <a:ext uri="{FF2B5EF4-FFF2-40B4-BE49-F238E27FC236}">
                <a16:creationId xmlns:a16="http://schemas.microsoft.com/office/drawing/2014/main" id="{5FAA17C9-E8D9-4F0D-8B84-A8372C43A50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79AB46-672F-4ACB-B09C-9D60B6216412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1C104E2-7DF8-4DB8-9B2D-56611047A030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546478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607A959-BECA-462B-B927-613FD3225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3791829-93B4-45E9-AC27-EEBC2AA14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931DB99-CFC7-42CE-B45A-DED371CB3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percentages-circular-business-graphic_45439">
            <a:extLst>
              <a:ext uri="{FF2B5EF4-FFF2-40B4-BE49-F238E27FC236}">
                <a16:creationId xmlns:a16="http://schemas.microsoft.com/office/drawing/2014/main" id="{B45E06BD-226C-4456-9C25-8454303B7A6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2E397A1-752D-43F0-97FE-80FCD1841D93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D8D842F-6D89-457B-B813-796C56A8A52A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2856059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8507A5-AC76-48BD-BF95-1D304F87E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354425-7679-4343-A280-0AC995514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90D9602-F50B-449F-AD70-EB26EF1781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92CDF8-6EC7-4A02-9975-2BFC6500A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3E3924-976D-4F0C-904F-D2CEDDA5F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D755F5B-71F5-4788-B88E-AB65CBCEF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percentages-circular-business-graphic_45439">
            <a:extLst>
              <a:ext uri="{FF2B5EF4-FFF2-40B4-BE49-F238E27FC236}">
                <a16:creationId xmlns:a16="http://schemas.microsoft.com/office/drawing/2014/main" id="{54616F39-37DB-4977-B511-7E584C191864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34B76D6-D73B-4038-8AD9-17789D4A2F2B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6CE338A-EC7E-42A2-BB1B-D716F1977938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2125962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49D69D-6CFC-41CA-836A-DA9504B46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043C76-3652-4EA9-8DE8-20FCD120F1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37207D5-648D-4E3D-965C-BB7C9C557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1D514C-E0BD-4EBF-86FE-519C2ABE0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42232-74F2-464D-B02B-74291328A125}" type="datetimeFigureOut">
              <a:rPr lang="zh-CN" altLang="en-US" smtClean="0"/>
              <a:t>2019-4-4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687A29-82A8-45F2-9AA6-16F28BA86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D52539D-C3AF-4DA9-93EC-26D37A3EF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B3A73-3BE0-4CE5-8AA8-DF96A263D7C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percentages-circular-business-graphic_45439">
            <a:extLst>
              <a:ext uri="{FF2B5EF4-FFF2-40B4-BE49-F238E27FC236}">
                <a16:creationId xmlns:a16="http://schemas.microsoft.com/office/drawing/2014/main" id="{18ED7AAD-FD9C-42C4-9945-AD844C9B0D5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363123" y="278195"/>
            <a:ext cx="609685" cy="601202"/>
          </a:xfrm>
          <a:custGeom>
            <a:avLst/>
            <a:gdLst>
              <a:gd name="connsiteX0" fmla="*/ 328623 w 608627"/>
              <a:gd name="connsiteY0" fmla="*/ 345700 h 600159"/>
              <a:gd name="connsiteX1" fmla="*/ 608627 w 608627"/>
              <a:gd name="connsiteY1" fmla="*/ 345700 h 600159"/>
              <a:gd name="connsiteX2" fmla="*/ 451627 w 608627"/>
              <a:gd name="connsiteY2" fmla="*/ 600159 h 600159"/>
              <a:gd name="connsiteX3" fmla="*/ 259864 w 608627"/>
              <a:gd name="connsiteY3" fmla="*/ 41916 h 600159"/>
              <a:gd name="connsiteX4" fmla="*/ 259864 w 608627"/>
              <a:gd name="connsiteY4" fmla="*/ 322877 h 600159"/>
              <a:gd name="connsiteX5" fmla="*/ 374844 w 608627"/>
              <a:gd name="connsiteY5" fmla="*/ 576676 h 600159"/>
              <a:gd name="connsiteX6" fmla="*/ 277173 w 608627"/>
              <a:gd name="connsiteY6" fmla="*/ 594655 h 600159"/>
              <a:gd name="connsiteX7" fmla="*/ 0 w 608627"/>
              <a:gd name="connsiteY7" fmla="*/ 317861 h 600159"/>
              <a:gd name="connsiteX8" fmla="*/ 259864 w 608627"/>
              <a:gd name="connsiteY8" fmla="*/ 41916 h 600159"/>
              <a:gd name="connsiteX9" fmla="*/ 314157 w 608627"/>
              <a:gd name="connsiteY9" fmla="*/ 0 h 600159"/>
              <a:gd name="connsiteX10" fmla="*/ 608627 w 608627"/>
              <a:gd name="connsiteY10" fmla="*/ 294046 h 600159"/>
              <a:gd name="connsiteX11" fmla="*/ 314157 w 608627"/>
              <a:gd name="connsiteY11" fmla="*/ 294046 h 600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8627" h="600159">
                <a:moveTo>
                  <a:pt x="328623" y="345700"/>
                </a:moveTo>
                <a:lnTo>
                  <a:pt x="608627" y="345700"/>
                </a:lnTo>
                <a:cubicBezTo>
                  <a:pt x="602369" y="446928"/>
                  <a:pt x="531441" y="556644"/>
                  <a:pt x="451627" y="600159"/>
                </a:cubicBezTo>
                <a:close/>
                <a:moveTo>
                  <a:pt x="259864" y="41916"/>
                </a:moveTo>
                <a:lnTo>
                  <a:pt x="259864" y="322877"/>
                </a:lnTo>
                <a:cubicBezTo>
                  <a:pt x="259864" y="322877"/>
                  <a:pt x="370517" y="567570"/>
                  <a:pt x="374844" y="576676"/>
                </a:cubicBezTo>
                <a:cubicBezTo>
                  <a:pt x="344476" y="588173"/>
                  <a:pt x="311636" y="594655"/>
                  <a:pt x="277173" y="594655"/>
                </a:cubicBezTo>
                <a:cubicBezTo>
                  <a:pt x="124098" y="594655"/>
                  <a:pt x="0" y="470727"/>
                  <a:pt x="0" y="317861"/>
                </a:cubicBezTo>
                <a:cubicBezTo>
                  <a:pt x="0" y="170860"/>
                  <a:pt x="114903" y="50945"/>
                  <a:pt x="259864" y="41916"/>
                </a:cubicBezTo>
                <a:close/>
                <a:moveTo>
                  <a:pt x="314157" y="0"/>
                </a:moveTo>
                <a:cubicBezTo>
                  <a:pt x="472403" y="9799"/>
                  <a:pt x="598814" y="136028"/>
                  <a:pt x="608627" y="294046"/>
                </a:cubicBezTo>
                <a:lnTo>
                  <a:pt x="314157" y="2940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E8A7712-0D93-47DF-B740-075BCCB5169C}"/>
              </a:ext>
            </a:extLst>
          </p:cNvPr>
          <p:cNvSpPr txBox="1"/>
          <p:nvPr userDrawn="1"/>
        </p:nvSpPr>
        <p:spPr>
          <a:xfrm>
            <a:off x="1060314" y="324440"/>
            <a:ext cx="38910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数据分析信息可视化图表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F1525B1-7860-42A8-9205-F3E31EB73D51}"/>
              </a:ext>
            </a:extLst>
          </p:cNvPr>
          <p:cNvSpPr txBox="1"/>
          <p:nvPr userDrawn="1"/>
        </p:nvSpPr>
        <p:spPr>
          <a:xfrm>
            <a:off x="1060313" y="663953"/>
            <a:ext cx="46109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defRPr/>
            </a:pPr>
            <a:r>
              <a:rPr lang="en-US" altLang="zh-CN" sz="9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  <p:extLst>
      <p:ext uri="{BB962C8B-B14F-4D97-AF65-F5344CB8AC3E}">
        <p14:creationId xmlns:p14="http://schemas.microsoft.com/office/powerpoint/2010/main" val="1168111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2B5D645-C93F-423B-8A7F-026FBC843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366EAE-5DBB-4380-AA1B-A524608E5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F1ED10-3B4B-4455-B05D-3C7E63ABC0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defRPr>
            </a:lvl1pPr>
          </a:lstStyle>
          <a:p>
            <a:fld id="{53F42232-74F2-464D-B02B-74291328A125}" type="datetimeFigureOut">
              <a:rPr lang="zh-CN" altLang="en-US" smtClean="0"/>
              <a:pPr/>
              <a:t>2019-4-4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A12410-3193-4E1A-8D29-AC7193DEC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94AF29-A62F-4340-8C0B-92B3B1BDB8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defRPr>
            </a:lvl1pPr>
          </a:lstStyle>
          <a:p>
            <a:fld id="{F9FB3A73-3BE0-4CE5-8AA8-DF96A263D7C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025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Normal" panose="020B0400000000000000" pitchFamily="34" charset="-122"/>
          <a:ea typeface="思源黑体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Normal" panose="020B0400000000000000" pitchFamily="34" charset="-122"/>
          <a:ea typeface="思源黑体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Normal" panose="020B0400000000000000" pitchFamily="34" charset="-122"/>
          <a:ea typeface="思源黑体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Normal" panose="020B0400000000000000" pitchFamily="34" charset="-122"/>
          <a:ea typeface="思源黑体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Normal" panose="020B0400000000000000" pitchFamily="34" charset="-122"/>
          <a:ea typeface="思源黑体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Normal" panose="020B0400000000000000" pitchFamily="34" charset="-122"/>
          <a:ea typeface="思源黑体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文字&#10;&#10;已生成高可信度的说明">
            <a:extLst>
              <a:ext uri="{FF2B5EF4-FFF2-40B4-BE49-F238E27FC236}">
                <a16:creationId xmlns:a16="http://schemas.microsoft.com/office/drawing/2014/main" id="{5AE03A46-5A86-45BC-9AC9-1EAFB193FE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15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grpSp>
        <p:nvGrpSpPr>
          <p:cNvPr id="4" name="组 14">
            <a:extLst>
              <a:ext uri="{FF2B5EF4-FFF2-40B4-BE49-F238E27FC236}">
                <a16:creationId xmlns:a16="http://schemas.microsoft.com/office/drawing/2014/main" id="{DD78644D-14C5-483A-B979-E7AA3C19704D}"/>
              </a:ext>
            </a:extLst>
          </p:cNvPr>
          <p:cNvGrpSpPr/>
          <p:nvPr/>
        </p:nvGrpSpPr>
        <p:grpSpPr>
          <a:xfrm>
            <a:off x="1128722" y="2025446"/>
            <a:ext cx="9983336" cy="2416278"/>
            <a:chOff x="1780999" y="149544"/>
            <a:chExt cx="8517573" cy="2061519"/>
          </a:xfrm>
        </p:grpSpPr>
        <p:sp>
          <p:nvSpPr>
            <p:cNvPr id="5" name="圆角矩形 15">
              <a:extLst>
                <a:ext uri="{FF2B5EF4-FFF2-40B4-BE49-F238E27FC236}">
                  <a16:creationId xmlns:a16="http://schemas.microsoft.com/office/drawing/2014/main" id="{BA6ECE94-00D6-45CE-A989-6D406DF5615B}"/>
                </a:ext>
              </a:extLst>
            </p:cNvPr>
            <p:cNvSpPr/>
            <p:nvPr/>
          </p:nvSpPr>
          <p:spPr>
            <a:xfrm>
              <a:off x="1780999" y="149544"/>
              <a:ext cx="3007567" cy="2061519"/>
            </a:xfrm>
            <a:prstGeom prst="roundRect">
              <a:avLst>
                <a:gd name="adj" fmla="val 19872"/>
              </a:avLst>
            </a:prstGeom>
            <a:solidFill>
              <a:srgbClr val="FEFEFE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200" dirty="0"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  <a:t>22</a:t>
              </a:r>
              <a:r>
                <a:rPr kumimoji="1" lang="zh-CN" altLang="en-US" sz="4400" dirty="0"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  <a:t>页</a:t>
              </a:r>
              <a:br>
                <a:rPr kumimoji="1" lang="en-US" altLang="zh-CN" sz="4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</a:br>
              <a:r>
                <a:rPr kumimoji="1" lang="en-US" altLang="zh-CN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  <a:t>PPT</a:t>
              </a:r>
              <a:r>
                <a:rPr kumimoji="1" lang="zh-CN" altLang="en-US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  <a:t>图表</a:t>
              </a:r>
            </a:p>
          </p:txBody>
        </p:sp>
        <p:sp>
          <p:nvSpPr>
            <p:cNvPr id="6" name="圆角矩形 16">
              <a:extLst>
                <a:ext uri="{FF2B5EF4-FFF2-40B4-BE49-F238E27FC236}">
                  <a16:creationId xmlns:a16="http://schemas.microsoft.com/office/drawing/2014/main" id="{87F80498-CE99-42B5-AE2C-AB6910A00338}"/>
                </a:ext>
              </a:extLst>
            </p:cNvPr>
            <p:cNvSpPr/>
            <p:nvPr/>
          </p:nvSpPr>
          <p:spPr>
            <a:xfrm>
              <a:off x="4788566" y="149544"/>
              <a:ext cx="5510006" cy="2061519"/>
            </a:xfrm>
            <a:prstGeom prst="roundRect">
              <a:avLst>
                <a:gd name="adj" fmla="val 19872"/>
              </a:avLst>
            </a:prstGeom>
            <a:solidFill>
              <a:srgbClr val="FEFEFE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zh-CN" altLang="en-US" sz="4400" b="1" dirty="0"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Hiragino Sans GB W3" charset="-122"/>
                </a:rPr>
                <a:t>数据分析</a:t>
              </a:r>
              <a:r>
                <a:rPr lang="en-US" altLang="zh-CN" sz="4400" b="1" dirty="0"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Hiragino Sans GB W3" charset="-122"/>
                </a:rPr>
                <a:t>/</a:t>
              </a:r>
              <a:r>
                <a:rPr lang="zh-CN" altLang="en-US" sz="4400" b="1" dirty="0"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Hiragino Sans GB W3" charset="-122"/>
                </a:rPr>
                <a:t>百分比</a:t>
              </a:r>
              <a:endParaRPr lang="en-US" altLang="zh-CN" sz="4400" b="1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Hiragino Sans GB W3" charset="-122"/>
              </a:endParaRPr>
            </a:p>
            <a:p>
              <a:pPr algn="ctr">
                <a:defRPr/>
              </a:pPr>
              <a:r>
                <a:rPr lang="zh-CN" altLang="en-US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Hiragino Sans GB W3" charset="-122"/>
                </a:rPr>
                <a:t>信息可视化图表集</a:t>
              </a:r>
              <a:endParaRPr lang="en-US" altLang="zh-CN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Hiragino Sans GB W3" charset="-122"/>
              </a:endParaRPr>
            </a:p>
            <a:p>
              <a:pPr algn="ctr">
                <a:defRPr/>
              </a:pPr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Hiragino Sans GB W3" charset="-122"/>
                </a:rPr>
                <a:t>（可编辑、易修改）</a:t>
              </a:r>
            </a:p>
          </p:txBody>
        </p:sp>
      </p:grpSp>
      <p:pic>
        <p:nvPicPr>
          <p:cNvPr id="7" name="背景音乐07--4.9">
            <a:hlinkClick r:id="" action="ppaction://media"/>
            <a:extLst>
              <a:ext uri="{FF2B5EF4-FFF2-40B4-BE49-F238E27FC236}">
                <a16:creationId xmlns:a16="http://schemas.microsoft.com/office/drawing/2014/main" id="{C4FD6DF9-A821-4B52-A38F-09E27B6D7A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43682" y="-66972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616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直接连接符 159"/>
          <p:cNvCxnSpPr/>
          <p:nvPr/>
        </p:nvCxnSpPr>
        <p:spPr>
          <a:xfrm>
            <a:off x="1464328" y="4162963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61" name="直接连接符 160"/>
          <p:cNvCxnSpPr/>
          <p:nvPr/>
        </p:nvCxnSpPr>
        <p:spPr>
          <a:xfrm>
            <a:off x="1464328" y="3747221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62" name="直接连接符 161"/>
          <p:cNvCxnSpPr/>
          <p:nvPr/>
        </p:nvCxnSpPr>
        <p:spPr>
          <a:xfrm>
            <a:off x="1464328" y="3331480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63" name="直接连接符 162"/>
          <p:cNvCxnSpPr/>
          <p:nvPr/>
        </p:nvCxnSpPr>
        <p:spPr>
          <a:xfrm>
            <a:off x="1464328" y="2915739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64" name="直接连接符 163"/>
          <p:cNvCxnSpPr/>
          <p:nvPr/>
        </p:nvCxnSpPr>
        <p:spPr>
          <a:xfrm>
            <a:off x="1464328" y="2499997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65" name="直接连接符 164"/>
          <p:cNvCxnSpPr/>
          <p:nvPr/>
        </p:nvCxnSpPr>
        <p:spPr>
          <a:xfrm>
            <a:off x="1464328" y="2084256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25637" name="Freeform 91"/>
          <p:cNvSpPr>
            <a:spLocks/>
          </p:cNvSpPr>
          <p:nvPr/>
        </p:nvSpPr>
        <p:spPr bwMode="auto">
          <a:xfrm>
            <a:off x="1736444" y="3210106"/>
            <a:ext cx="3915057" cy="1376929"/>
          </a:xfrm>
          <a:custGeom>
            <a:avLst/>
            <a:gdLst>
              <a:gd name="T0" fmla="*/ 2147483647 w 978"/>
              <a:gd name="T1" fmla="*/ 2147483647 h 224"/>
              <a:gd name="T2" fmla="*/ 2147483647 w 978"/>
              <a:gd name="T3" fmla="*/ 2147483647 h 224"/>
              <a:gd name="T4" fmla="*/ 2147483647 w 978"/>
              <a:gd name="T5" fmla="*/ 2147483647 h 224"/>
              <a:gd name="T6" fmla="*/ 2147483647 w 978"/>
              <a:gd name="T7" fmla="*/ 2147483647 h 224"/>
              <a:gd name="T8" fmla="*/ 2147483647 w 978"/>
              <a:gd name="T9" fmla="*/ 0 h 224"/>
              <a:gd name="T10" fmla="*/ 2147483647 w 978"/>
              <a:gd name="T11" fmla="*/ 2147483647 h 224"/>
              <a:gd name="T12" fmla="*/ 2147483647 w 978"/>
              <a:gd name="T13" fmla="*/ 2147483647 h 224"/>
              <a:gd name="T14" fmla="*/ 2147483647 w 978"/>
              <a:gd name="T15" fmla="*/ 2147483647 h 224"/>
              <a:gd name="T16" fmla="*/ 2147483647 w 978"/>
              <a:gd name="T17" fmla="*/ 2147483647 h 224"/>
              <a:gd name="T18" fmla="*/ 0 w 978"/>
              <a:gd name="T19" fmla="*/ 2147483647 h 224"/>
              <a:gd name="T20" fmla="*/ 0 w 978"/>
              <a:gd name="T21" fmla="*/ 2147483647 h 224"/>
              <a:gd name="T22" fmla="*/ 2147483647 w 978"/>
              <a:gd name="T23" fmla="*/ 2147483647 h 224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978" h="224">
                <a:moveTo>
                  <a:pt x="978" y="222"/>
                </a:moveTo>
                <a:lnTo>
                  <a:pt x="978" y="128"/>
                </a:lnTo>
                <a:lnTo>
                  <a:pt x="856" y="64"/>
                </a:lnTo>
                <a:lnTo>
                  <a:pt x="735" y="97"/>
                </a:lnTo>
                <a:lnTo>
                  <a:pt x="607" y="0"/>
                </a:lnTo>
                <a:lnTo>
                  <a:pt x="489" y="191"/>
                </a:lnTo>
                <a:lnTo>
                  <a:pt x="366" y="158"/>
                </a:lnTo>
                <a:lnTo>
                  <a:pt x="244" y="191"/>
                </a:lnTo>
                <a:lnTo>
                  <a:pt x="123" y="64"/>
                </a:lnTo>
                <a:lnTo>
                  <a:pt x="0" y="128"/>
                </a:lnTo>
                <a:lnTo>
                  <a:pt x="0" y="224"/>
                </a:lnTo>
                <a:lnTo>
                  <a:pt x="978" y="2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52" name="TextBox 151"/>
          <p:cNvSpPr txBox="1"/>
          <p:nvPr/>
        </p:nvSpPr>
        <p:spPr bwMode="auto">
          <a:xfrm>
            <a:off x="1046172" y="4379304"/>
            <a:ext cx="53732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53" name="TextBox 152"/>
          <p:cNvSpPr txBox="1"/>
          <p:nvPr/>
        </p:nvSpPr>
        <p:spPr bwMode="auto">
          <a:xfrm>
            <a:off x="900299" y="3546070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20%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54" name="TextBox 153"/>
          <p:cNvSpPr txBox="1"/>
          <p:nvPr/>
        </p:nvSpPr>
        <p:spPr bwMode="auto">
          <a:xfrm>
            <a:off x="900299" y="3129454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30%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55" name="TextBox 154"/>
          <p:cNvSpPr txBox="1"/>
          <p:nvPr/>
        </p:nvSpPr>
        <p:spPr bwMode="auto">
          <a:xfrm>
            <a:off x="900299" y="2712836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40%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56" name="TextBox 155"/>
          <p:cNvSpPr txBox="1"/>
          <p:nvPr/>
        </p:nvSpPr>
        <p:spPr bwMode="auto">
          <a:xfrm>
            <a:off x="900299" y="2296219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50%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57" name="TextBox 156"/>
          <p:cNvSpPr txBox="1"/>
          <p:nvPr/>
        </p:nvSpPr>
        <p:spPr bwMode="auto">
          <a:xfrm>
            <a:off x="900299" y="1879602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60%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cxnSp>
        <p:nvCxnSpPr>
          <p:cNvPr id="159" name="直接连接符 158"/>
          <p:cNvCxnSpPr/>
          <p:nvPr/>
        </p:nvCxnSpPr>
        <p:spPr>
          <a:xfrm>
            <a:off x="1464328" y="4578704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166" name="TextBox 165"/>
          <p:cNvSpPr txBox="1"/>
          <p:nvPr/>
        </p:nvSpPr>
        <p:spPr bwMode="auto">
          <a:xfrm>
            <a:off x="900299" y="3962687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10%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67" name="TextBox 166"/>
          <p:cNvSpPr txBox="1"/>
          <p:nvPr/>
        </p:nvSpPr>
        <p:spPr bwMode="auto">
          <a:xfrm>
            <a:off x="2287468" y="4759896"/>
            <a:ext cx="250581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67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点击此处添加标题</a:t>
            </a:r>
          </a:p>
        </p:txBody>
      </p:sp>
      <p:cxnSp>
        <p:nvCxnSpPr>
          <p:cNvPr id="168" name="直接连接符 167"/>
          <p:cNvCxnSpPr/>
          <p:nvPr/>
        </p:nvCxnSpPr>
        <p:spPr>
          <a:xfrm>
            <a:off x="6601189" y="4162963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69" name="直接连接符 168"/>
          <p:cNvCxnSpPr/>
          <p:nvPr/>
        </p:nvCxnSpPr>
        <p:spPr>
          <a:xfrm>
            <a:off x="6601189" y="3747221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70" name="直接连接符 169"/>
          <p:cNvCxnSpPr/>
          <p:nvPr/>
        </p:nvCxnSpPr>
        <p:spPr>
          <a:xfrm>
            <a:off x="6601189" y="3331480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71" name="直接连接符 170"/>
          <p:cNvCxnSpPr/>
          <p:nvPr/>
        </p:nvCxnSpPr>
        <p:spPr>
          <a:xfrm>
            <a:off x="6601189" y="2915739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72" name="直接连接符 171"/>
          <p:cNvCxnSpPr/>
          <p:nvPr/>
        </p:nvCxnSpPr>
        <p:spPr>
          <a:xfrm>
            <a:off x="6601189" y="2499997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73" name="直接连接符 172"/>
          <p:cNvCxnSpPr/>
          <p:nvPr/>
        </p:nvCxnSpPr>
        <p:spPr>
          <a:xfrm>
            <a:off x="6601189" y="2084256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25692" name="Freeform 36"/>
          <p:cNvSpPr>
            <a:spLocks/>
          </p:cNvSpPr>
          <p:nvPr/>
        </p:nvSpPr>
        <p:spPr bwMode="auto">
          <a:xfrm>
            <a:off x="6787365" y="2294199"/>
            <a:ext cx="3916620" cy="2298979"/>
          </a:xfrm>
          <a:custGeom>
            <a:avLst/>
            <a:gdLst>
              <a:gd name="T0" fmla="*/ 0 w 978"/>
              <a:gd name="T1" fmla="*/ 2147483647 h 374"/>
              <a:gd name="T2" fmla="*/ 0 w 978"/>
              <a:gd name="T3" fmla="*/ 2147483647 h 374"/>
              <a:gd name="T4" fmla="*/ 2147483647 w 978"/>
              <a:gd name="T5" fmla="*/ 2147483647 h 374"/>
              <a:gd name="T6" fmla="*/ 2147483647 w 978"/>
              <a:gd name="T7" fmla="*/ 2147483647 h 374"/>
              <a:gd name="T8" fmla="*/ 2147483647 w 978"/>
              <a:gd name="T9" fmla="*/ 0 h 374"/>
              <a:gd name="T10" fmla="*/ 2147483647 w 978"/>
              <a:gd name="T11" fmla="*/ 2147483647 h 374"/>
              <a:gd name="T12" fmla="*/ 2147483647 w 978"/>
              <a:gd name="T13" fmla="*/ 2147483647 h 374"/>
              <a:gd name="T14" fmla="*/ 2147483647 w 978"/>
              <a:gd name="T15" fmla="*/ 2147483647 h 374"/>
              <a:gd name="T16" fmla="*/ 2147483647 w 978"/>
              <a:gd name="T17" fmla="*/ 2147483647 h 374"/>
              <a:gd name="T18" fmla="*/ 2147483647 w 978"/>
              <a:gd name="T19" fmla="*/ 2147483647 h 374"/>
              <a:gd name="T20" fmla="*/ 2147483647 w 978"/>
              <a:gd name="T21" fmla="*/ 2147483647 h 374"/>
              <a:gd name="T22" fmla="*/ 0 w 978"/>
              <a:gd name="T23" fmla="*/ 2147483647 h 374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978" h="374">
                <a:moveTo>
                  <a:pt x="0" y="371"/>
                </a:moveTo>
                <a:lnTo>
                  <a:pt x="0" y="213"/>
                </a:lnTo>
                <a:lnTo>
                  <a:pt x="123" y="104"/>
                </a:lnTo>
                <a:lnTo>
                  <a:pt x="243" y="161"/>
                </a:lnTo>
                <a:lnTo>
                  <a:pt x="371" y="0"/>
                </a:lnTo>
                <a:lnTo>
                  <a:pt x="489" y="319"/>
                </a:lnTo>
                <a:lnTo>
                  <a:pt x="612" y="265"/>
                </a:lnTo>
                <a:lnTo>
                  <a:pt x="735" y="319"/>
                </a:lnTo>
                <a:lnTo>
                  <a:pt x="858" y="107"/>
                </a:lnTo>
                <a:lnTo>
                  <a:pt x="978" y="211"/>
                </a:lnTo>
                <a:lnTo>
                  <a:pt x="978" y="374"/>
                </a:lnTo>
                <a:lnTo>
                  <a:pt x="0" y="37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" name="TextBox 174"/>
          <p:cNvSpPr txBox="1"/>
          <p:nvPr/>
        </p:nvSpPr>
        <p:spPr bwMode="auto">
          <a:xfrm>
            <a:off x="6183034" y="4379304"/>
            <a:ext cx="53732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76" name="TextBox 175"/>
          <p:cNvSpPr txBox="1"/>
          <p:nvPr/>
        </p:nvSpPr>
        <p:spPr bwMode="auto">
          <a:xfrm>
            <a:off x="6037160" y="3546070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20%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77" name="TextBox 176"/>
          <p:cNvSpPr txBox="1"/>
          <p:nvPr/>
        </p:nvSpPr>
        <p:spPr bwMode="auto">
          <a:xfrm>
            <a:off x="6037160" y="3129454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30%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78" name="TextBox 177"/>
          <p:cNvSpPr txBox="1"/>
          <p:nvPr/>
        </p:nvSpPr>
        <p:spPr bwMode="auto">
          <a:xfrm>
            <a:off x="6037160" y="2712836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40%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79" name="TextBox 178"/>
          <p:cNvSpPr txBox="1"/>
          <p:nvPr/>
        </p:nvSpPr>
        <p:spPr bwMode="auto">
          <a:xfrm>
            <a:off x="6037160" y="2296219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50%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80" name="TextBox 179"/>
          <p:cNvSpPr txBox="1"/>
          <p:nvPr/>
        </p:nvSpPr>
        <p:spPr bwMode="auto">
          <a:xfrm>
            <a:off x="6037160" y="1879602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60%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cxnSp>
        <p:nvCxnSpPr>
          <p:cNvPr id="181" name="直接连接符 180"/>
          <p:cNvCxnSpPr/>
          <p:nvPr/>
        </p:nvCxnSpPr>
        <p:spPr>
          <a:xfrm>
            <a:off x="6601189" y="4578704"/>
            <a:ext cx="4320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182" name="TextBox 181"/>
          <p:cNvSpPr txBox="1"/>
          <p:nvPr/>
        </p:nvSpPr>
        <p:spPr bwMode="auto">
          <a:xfrm>
            <a:off x="6037160" y="3962687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10%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83" name="TextBox 182"/>
          <p:cNvSpPr txBox="1"/>
          <p:nvPr/>
        </p:nvSpPr>
        <p:spPr bwMode="auto">
          <a:xfrm>
            <a:off x="7424330" y="4759896"/>
            <a:ext cx="250581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67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点击此处添加标题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switch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37" grpId="0" animBg="1"/>
      <p:bldP spid="152" grpId="0"/>
      <p:bldP spid="153" grpId="0"/>
      <p:bldP spid="154" grpId="0"/>
      <p:bldP spid="155" grpId="0"/>
      <p:bldP spid="156" grpId="0"/>
      <p:bldP spid="157" grpId="0"/>
      <p:bldP spid="166" grpId="0"/>
      <p:bldP spid="167" grpId="0"/>
      <p:bldP spid="25692" grpId="0" animBg="1"/>
      <p:bldP spid="175" grpId="0"/>
      <p:bldP spid="176" grpId="0"/>
      <p:bldP spid="177" grpId="0"/>
      <p:bldP spid="178" grpId="0"/>
      <p:bldP spid="179" grpId="0"/>
      <p:bldP spid="180" grpId="0"/>
      <p:bldP spid="182" grpId="0"/>
      <p:bldP spid="18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0" name="Freeform 46"/>
          <p:cNvSpPr>
            <a:spLocks/>
          </p:cNvSpPr>
          <p:nvPr/>
        </p:nvSpPr>
        <p:spPr bwMode="auto">
          <a:xfrm>
            <a:off x="2436283" y="4724401"/>
            <a:ext cx="463551" cy="664633"/>
          </a:xfrm>
          <a:custGeom>
            <a:avLst/>
            <a:gdLst>
              <a:gd name="T0" fmla="*/ 219 w 219"/>
              <a:gd name="T1" fmla="*/ 314 h 314"/>
              <a:gd name="T2" fmla="*/ 0 w 219"/>
              <a:gd name="T3" fmla="*/ 314 h 314"/>
              <a:gd name="T4" fmla="*/ 0 w 219"/>
              <a:gd name="T5" fmla="*/ 0 h 314"/>
              <a:gd name="T6" fmla="*/ 219 w 219"/>
              <a:gd name="T7" fmla="*/ 0 h 314"/>
              <a:gd name="T8" fmla="*/ 219 w 219"/>
              <a:gd name="T9" fmla="*/ 314 h 314"/>
              <a:gd name="T10" fmla="*/ 219 w 219"/>
              <a:gd name="T11" fmla="*/ 314 h 31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9" h="314">
                <a:moveTo>
                  <a:pt x="219" y="314"/>
                </a:moveTo>
                <a:lnTo>
                  <a:pt x="0" y="314"/>
                </a:lnTo>
                <a:lnTo>
                  <a:pt x="0" y="0"/>
                </a:lnTo>
                <a:lnTo>
                  <a:pt x="219" y="0"/>
                </a:lnTo>
                <a:lnTo>
                  <a:pt x="219" y="3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1791" name="Freeform 47"/>
          <p:cNvSpPr>
            <a:spLocks/>
          </p:cNvSpPr>
          <p:nvPr/>
        </p:nvSpPr>
        <p:spPr bwMode="auto">
          <a:xfrm>
            <a:off x="3471334" y="4400551"/>
            <a:ext cx="448733" cy="988483"/>
          </a:xfrm>
          <a:custGeom>
            <a:avLst/>
            <a:gdLst>
              <a:gd name="T0" fmla="*/ 212 w 212"/>
              <a:gd name="T1" fmla="*/ 467 h 467"/>
              <a:gd name="T2" fmla="*/ 0 w 212"/>
              <a:gd name="T3" fmla="*/ 467 h 467"/>
              <a:gd name="T4" fmla="*/ 0 w 212"/>
              <a:gd name="T5" fmla="*/ 0 h 467"/>
              <a:gd name="T6" fmla="*/ 212 w 212"/>
              <a:gd name="T7" fmla="*/ 0 h 467"/>
              <a:gd name="T8" fmla="*/ 212 w 212"/>
              <a:gd name="T9" fmla="*/ 467 h 467"/>
              <a:gd name="T10" fmla="*/ 212 w 212"/>
              <a:gd name="T11" fmla="*/ 467 h 46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2" h="467">
                <a:moveTo>
                  <a:pt x="212" y="467"/>
                </a:moveTo>
                <a:lnTo>
                  <a:pt x="0" y="467"/>
                </a:lnTo>
                <a:lnTo>
                  <a:pt x="0" y="0"/>
                </a:lnTo>
                <a:lnTo>
                  <a:pt x="212" y="0"/>
                </a:lnTo>
                <a:lnTo>
                  <a:pt x="212" y="4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1792" name="Freeform 48"/>
          <p:cNvSpPr>
            <a:spLocks/>
          </p:cNvSpPr>
          <p:nvPr/>
        </p:nvSpPr>
        <p:spPr bwMode="auto">
          <a:xfrm>
            <a:off x="4491567" y="3583518"/>
            <a:ext cx="448733" cy="1805516"/>
          </a:xfrm>
          <a:custGeom>
            <a:avLst/>
            <a:gdLst>
              <a:gd name="T0" fmla="*/ 212 w 212"/>
              <a:gd name="T1" fmla="*/ 853 h 853"/>
              <a:gd name="T2" fmla="*/ 0 w 212"/>
              <a:gd name="T3" fmla="*/ 853 h 853"/>
              <a:gd name="T4" fmla="*/ 0 w 212"/>
              <a:gd name="T5" fmla="*/ 0 h 853"/>
              <a:gd name="T6" fmla="*/ 212 w 212"/>
              <a:gd name="T7" fmla="*/ 0 h 853"/>
              <a:gd name="T8" fmla="*/ 212 w 212"/>
              <a:gd name="T9" fmla="*/ 853 h 853"/>
              <a:gd name="T10" fmla="*/ 212 w 212"/>
              <a:gd name="T11" fmla="*/ 853 h 853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2" h="853">
                <a:moveTo>
                  <a:pt x="212" y="853"/>
                </a:moveTo>
                <a:lnTo>
                  <a:pt x="0" y="853"/>
                </a:lnTo>
                <a:lnTo>
                  <a:pt x="0" y="0"/>
                </a:lnTo>
                <a:lnTo>
                  <a:pt x="212" y="0"/>
                </a:lnTo>
                <a:lnTo>
                  <a:pt x="212" y="85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1793" name="Freeform 49"/>
          <p:cNvSpPr>
            <a:spLocks/>
          </p:cNvSpPr>
          <p:nvPr/>
        </p:nvSpPr>
        <p:spPr bwMode="auto">
          <a:xfrm>
            <a:off x="5511800" y="3784601"/>
            <a:ext cx="448733" cy="1604433"/>
          </a:xfrm>
          <a:custGeom>
            <a:avLst/>
            <a:gdLst>
              <a:gd name="T0" fmla="*/ 212 w 212"/>
              <a:gd name="T1" fmla="*/ 758 h 758"/>
              <a:gd name="T2" fmla="*/ 0 w 212"/>
              <a:gd name="T3" fmla="*/ 758 h 758"/>
              <a:gd name="T4" fmla="*/ 0 w 212"/>
              <a:gd name="T5" fmla="*/ 0 h 758"/>
              <a:gd name="T6" fmla="*/ 212 w 212"/>
              <a:gd name="T7" fmla="*/ 0 h 758"/>
              <a:gd name="T8" fmla="*/ 212 w 212"/>
              <a:gd name="T9" fmla="*/ 758 h 758"/>
              <a:gd name="T10" fmla="*/ 212 w 212"/>
              <a:gd name="T11" fmla="*/ 758 h 75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2" h="758">
                <a:moveTo>
                  <a:pt x="212" y="758"/>
                </a:moveTo>
                <a:lnTo>
                  <a:pt x="0" y="758"/>
                </a:lnTo>
                <a:lnTo>
                  <a:pt x="0" y="0"/>
                </a:lnTo>
                <a:lnTo>
                  <a:pt x="212" y="0"/>
                </a:lnTo>
                <a:lnTo>
                  <a:pt x="212" y="75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1794" name="Freeform 50"/>
          <p:cNvSpPr>
            <a:spLocks/>
          </p:cNvSpPr>
          <p:nvPr/>
        </p:nvSpPr>
        <p:spPr bwMode="auto">
          <a:xfrm>
            <a:off x="6532034" y="2595033"/>
            <a:ext cx="446617" cy="2794000"/>
          </a:xfrm>
          <a:custGeom>
            <a:avLst/>
            <a:gdLst>
              <a:gd name="T0" fmla="*/ 211 w 211"/>
              <a:gd name="T1" fmla="*/ 1320 h 1320"/>
              <a:gd name="T2" fmla="*/ 0 w 211"/>
              <a:gd name="T3" fmla="*/ 1320 h 1320"/>
              <a:gd name="T4" fmla="*/ 0 w 211"/>
              <a:gd name="T5" fmla="*/ 0 h 1320"/>
              <a:gd name="T6" fmla="*/ 211 w 211"/>
              <a:gd name="T7" fmla="*/ 0 h 1320"/>
              <a:gd name="T8" fmla="*/ 211 w 211"/>
              <a:gd name="T9" fmla="*/ 1320 h 1320"/>
              <a:gd name="T10" fmla="*/ 211 w 211"/>
              <a:gd name="T11" fmla="*/ 1320 h 132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1" h="1320">
                <a:moveTo>
                  <a:pt x="211" y="1320"/>
                </a:moveTo>
                <a:lnTo>
                  <a:pt x="0" y="1320"/>
                </a:lnTo>
                <a:lnTo>
                  <a:pt x="0" y="0"/>
                </a:lnTo>
                <a:lnTo>
                  <a:pt x="211" y="0"/>
                </a:lnTo>
                <a:lnTo>
                  <a:pt x="211" y="13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1795" name="Freeform 51"/>
          <p:cNvSpPr>
            <a:spLocks/>
          </p:cNvSpPr>
          <p:nvPr/>
        </p:nvSpPr>
        <p:spPr bwMode="auto">
          <a:xfrm>
            <a:off x="7550150" y="1917700"/>
            <a:ext cx="448733" cy="3471333"/>
          </a:xfrm>
          <a:custGeom>
            <a:avLst/>
            <a:gdLst>
              <a:gd name="T0" fmla="*/ 212 w 212"/>
              <a:gd name="T1" fmla="*/ 1640 h 1640"/>
              <a:gd name="T2" fmla="*/ 0 w 212"/>
              <a:gd name="T3" fmla="*/ 1640 h 1640"/>
              <a:gd name="T4" fmla="*/ 0 w 212"/>
              <a:gd name="T5" fmla="*/ 0 h 1640"/>
              <a:gd name="T6" fmla="*/ 212 w 212"/>
              <a:gd name="T7" fmla="*/ 0 h 1640"/>
              <a:gd name="T8" fmla="*/ 212 w 212"/>
              <a:gd name="T9" fmla="*/ 1640 h 1640"/>
              <a:gd name="T10" fmla="*/ 212 w 212"/>
              <a:gd name="T11" fmla="*/ 1640 h 164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2" h="1640">
                <a:moveTo>
                  <a:pt x="212" y="1640"/>
                </a:moveTo>
                <a:lnTo>
                  <a:pt x="0" y="1640"/>
                </a:lnTo>
                <a:lnTo>
                  <a:pt x="0" y="0"/>
                </a:lnTo>
                <a:lnTo>
                  <a:pt x="212" y="0"/>
                </a:lnTo>
                <a:lnTo>
                  <a:pt x="212" y="164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7" name="TextBox 96"/>
          <p:cNvSpPr txBox="1"/>
          <p:nvPr/>
        </p:nvSpPr>
        <p:spPr bwMode="auto">
          <a:xfrm>
            <a:off x="1501312" y="5177551"/>
            <a:ext cx="53732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98" name="TextBox 97"/>
          <p:cNvSpPr txBox="1"/>
          <p:nvPr/>
        </p:nvSpPr>
        <p:spPr bwMode="auto">
          <a:xfrm>
            <a:off x="1355439" y="4294395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20%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99" name="TextBox 98"/>
          <p:cNvSpPr txBox="1"/>
          <p:nvPr/>
        </p:nvSpPr>
        <p:spPr bwMode="auto">
          <a:xfrm>
            <a:off x="1355439" y="3852815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30%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00" name="TextBox 99"/>
          <p:cNvSpPr txBox="1"/>
          <p:nvPr/>
        </p:nvSpPr>
        <p:spPr bwMode="auto">
          <a:xfrm>
            <a:off x="1355439" y="3411235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40%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 bwMode="auto">
          <a:xfrm>
            <a:off x="1355439" y="2969655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50%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02" name="TextBox 101"/>
          <p:cNvSpPr txBox="1"/>
          <p:nvPr/>
        </p:nvSpPr>
        <p:spPr bwMode="auto">
          <a:xfrm>
            <a:off x="1355439" y="2528075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60%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 bwMode="auto">
          <a:xfrm>
            <a:off x="1355439" y="4735975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10%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>
            <a:off x="2144183" y="1604797"/>
            <a:ext cx="0" cy="3840000"/>
          </a:xfrm>
          <a:prstGeom prst="line">
            <a:avLst/>
          </a:prstGeom>
          <a:solidFill>
            <a:srgbClr val="9C9C9C"/>
          </a:solidFill>
          <a:ln w="19050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05" name="直接连接符 104"/>
          <p:cNvCxnSpPr/>
          <p:nvPr/>
        </p:nvCxnSpPr>
        <p:spPr>
          <a:xfrm>
            <a:off x="2000183" y="5381625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06" name="直接连接符 105"/>
          <p:cNvCxnSpPr/>
          <p:nvPr/>
        </p:nvCxnSpPr>
        <p:spPr>
          <a:xfrm>
            <a:off x="2000183" y="4934217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07" name="直接连接符 106"/>
          <p:cNvCxnSpPr/>
          <p:nvPr/>
        </p:nvCxnSpPr>
        <p:spPr>
          <a:xfrm>
            <a:off x="2000183" y="4486807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08" name="直接连接符 107"/>
          <p:cNvCxnSpPr/>
          <p:nvPr/>
        </p:nvCxnSpPr>
        <p:spPr>
          <a:xfrm>
            <a:off x="2000183" y="4039396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09" name="直接连接符 108"/>
          <p:cNvCxnSpPr/>
          <p:nvPr/>
        </p:nvCxnSpPr>
        <p:spPr>
          <a:xfrm>
            <a:off x="2000183" y="3591985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10" name="直接连接符 109"/>
          <p:cNvCxnSpPr/>
          <p:nvPr/>
        </p:nvCxnSpPr>
        <p:spPr>
          <a:xfrm>
            <a:off x="2000183" y="3144575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111" name="直接连接符 110"/>
          <p:cNvCxnSpPr/>
          <p:nvPr/>
        </p:nvCxnSpPr>
        <p:spPr>
          <a:xfrm>
            <a:off x="2000183" y="2697164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112" name="TextBox 111"/>
          <p:cNvSpPr txBox="1"/>
          <p:nvPr/>
        </p:nvSpPr>
        <p:spPr bwMode="auto">
          <a:xfrm>
            <a:off x="1355439" y="2086495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70%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cxnSp>
        <p:nvCxnSpPr>
          <p:cNvPr id="113" name="直接连接符 112"/>
          <p:cNvCxnSpPr/>
          <p:nvPr/>
        </p:nvCxnSpPr>
        <p:spPr>
          <a:xfrm>
            <a:off x="2000183" y="224975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114" name="TextBox 113"/>
          <p:cNvSpPr txBox="1"/>
          <p:nvPr/>
        </p:nvSpPr>
        <p:spPr bwMode="auto">
          <a:xfrm>
            <a:off x="1355439" y="1644915"/>
            <a:ext cx="683200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80%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cxnSp>
        <p:nvCxnSpPr>
          <p:cNvPr id="115" name="直接连接符 114"/>
          <p:cNvCxnSpPr/>
          <p:nvPr/>
        </p:nvCxnSpPr>
        <p:spPr>
          <a:xfrm>
            <a:off x="2000183" y="180234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74" name="TextBox 73"/>
          <p:cNvSpPr txBox="1"/>
          <p:nvPr/>
        </p:nvSpPr>
        <p:spPr bwMode="auto">
          <a:xfrm>
            <a:off x="2347856" y="5389034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75" name="TextBox 74"/>
          <p:cNvSpPr txBox="1"/>
          <p:nvPr/>
        </p:nvSpPr>
        <p:spPr bwMode="auto">
          <a:xfrm>
            <a:off x="3394336" y="5389034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16" name="TextBox 115"/>
          <p:cNvSpPr txBox="1"/>
          <p:nvPr/>
        </p:nvSpPr>
        <p:spPr bwMode="auto">
          <a:xfrm>
            <a:off x="4410336" y="5389034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17" name="TextBox 116"/>
          <p:cNvSpPr txBox="1"/>
          <p:nvPr/>
        </p:nvSpPr>
        <p:spPr bwMode="auto">
          <a:xfrm>
            <a:off x="5406016" y="5389034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18" name="TextBox 117"/>
          <p:cNvSpPr txBox="1"/>
          <p:nvPr/>
        </p:nvSpPr>
        <p:spPr bwMode="auto">
          <a:xfrm>
            <a:off x="6442336" y="5389034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19" name="TextBox 118"/>
          <p:cNvSpPr txBox="1"/>
          <p:nvPr/>
        </p:nvSpPr>
        <p:spPr bwMode="auto">
          <a:xfrm>
            <a:off x="7468496" y="5389034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20" name="TextBox 119"/>
          <p:cNvSpPr txBox="1"/>
          <p:nvPr/>
        </p:nvSpPr>
        <p:spPr bwMode="auto">
          <a:xfrm>
            <a:off x="2322209" y="4291742"/>
            <a:ext cx="697627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15%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21" name="TextBox 120"/>
          <p:cNvSpPr txBox="1"/>
          <p:nvPr/>
        </p:nvSpPr>
        <p:spPr bwMode="auto">
          <a:xfrm>
            <a:off x="3368689" y="4050553"/>
            <a:ext cx="697627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22%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22" name="TextBox 121"/>
          <p:cNvSpPr txBox="1"/>
          <p:nvPr/>
        </p:nvSpPr>
        <p:spPr bwMode="auto">
          <a:xfrm>
            <a:off x="4384689" y="3282468"/>
            <a:ext cx="697627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40%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23" name="TextBox 122"/>
          <p:cNvSpPr txBox="1"/>
          <p:nvPr/>
        </p:nvSpPr>
        <p:spPr bwMode="auto">
          <a:xfrm>
            <a:off x="5380369" y="3378478"/>
            <a:ext cx="697627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36%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24" name="TextBox 123"/>
          <p:cNvSpPr txBox="1"/>
          <p:nvPr/>
        </p:nvSpPr>
        <p:spPr bwMode="auto">
          <a:xfrm>
            <a:off x="6416689" y="2226350"/>
            <a:ext cx="697627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62%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125" name="TextBox 124"/>
          <p:cNvSpPr txBox="1"/>
          <p:nvPr/>
        </p:nvSpPr>
        <p:spPr bwMode="auto">
          <a:xfrm>
            <a:off x="7442849" y="1467824"/>
            <a:ext cx="697627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78%</a:t>
            </a:r>
            <a:endParaRPr lang="zh-CN" altLang="en-US" sz="1400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40" name="矩形 1"/>
          <p:cNvSpPr>
            <a:spLocks noChangeArrowheads="1"/>
          </p:cNvSpPr>
          <p:nvPr/>
        </p:nvSpPr>
        <p:spPr bwMode="auto">
          <a:xfrm>
            <a:off x="8586470" y="1742574"/>
            <a:ext cx="2880783" cy="3609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Nunc viverra imperdiet enim. Fusce est. Vivamus a tellus.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flip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1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1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1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1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90" grpId="0" animBg="1"/>
      <p:bldP spid="31791" grpId="0" animBg="1"/>
      <p:bldP spid="31792" grpId="0" animBg="1"/>
      <p:bldP spid="31793" grpId="0" animBg="1"/>
      <p:bldP spid="31794" grpId="0" animBg="1"/>
      <p:bldP spid="31795" grpId="0" animBg="1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12" grpId="0"/>
      <p:bldP spid="114" grpId="0"/>
      <p:bldP spid="74" grpId="0"/>
      <p:bldP spid="7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7"/>
          <p:cNvSpPr>
            <a:spLocks noChangeArrowheads="1"/>
          </p:cNvSpPr>
          <p:nvPr/>
        </p:nvSpPr>
        <p:spPr bwMode="auto">
          <a:xfrm>
            <a:off x="1860551" y="2525185"/>
            <a:ext cx="237067" cy="138430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" name="Rectangle 18"/>
          <p:cNvSpPr>
            <a:spLocks noChangeArrowheads="1"/>
          </p:cNvSpPr>
          <p:nvPr/>
        </p:nvSpPr>
        <p:spPr bwMode="auto">
          <a:xfrm>
            <a:off x="2237317" y="1727201"/>
            <a:ext cx="228600" cy="2182284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8" name="Rectangle 19"/>
          <p:cNvSpPr>
            <a:spLocks noChangeArrowheads="1"/>
          </p:cNvSpPr>
          <p:nvPr/>
        </p:nvSpPr>
        <p:spPr bwMode="auto">
          <a:xfrm>
            <a:off x="2605617" y="2199217"/>
            <a:ext cx="237067" cy="1710267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9" name="Rectangle 20"/>
          <p:cNvSpPr>
            <a:spLocks noChangeArrowheads="1"/>
          </p:cNvSpPr>
          <p:nvPr/>
        </p:nvSpPr>
        <p:spPr bwMode="auto">
          <a:xfrm>
            <a:off x="2973917" y="2681817"/>
            <a:ext cx="237067" cy="1227667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0" name="Rectangle 21"/>
          <p:cNvSpPr>
            <a:spLocks noChangeArrowheads="1"/>
          </p:cNvSpPr>
          <p:nvPr/>
        </p:nvSpPr>
        <p:spPr bwMode="auto">
          <a:xfrm>
            <a:off x="4237567" y="1822452"/>
            <a:ext cx="234951" cy="208703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1" name="Rectangle 22"/>
          <p:cNvSpPr>
            <a:spLocks noChangeArrowheads="1"/>
          </p:cNvSpPr>
          <p:nvPr/>
        </p:nvSpPr>
        <p:spPr bwMode="auto">
          <a:xfrm>
            <a:off x="4603751" y="2779185"/>
            <a:ext cx="237067" cy="113030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16" name="Rectangle 23"/>
          <p:cNvSpPr>
            <a:spLocks noChangeArrowheads="1"/>
          </p:cNvSpPr>
          <p:nvPr/>
        </p:nvSpPr>
        <p:spPr bwMode="auto">
          <a:xfrm>
            <a:off x="4972051" y="3050118"/>
            <a:ext cx="237067" cy="859367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17" name="Rectangle 24"/>
          <p:cNvSpPr>
            <a:spLocks noChangeArrowheads="1"/>
          </p:cNvSpPr>
          <p:nvPr/>
        </p:nvSpPr>
        <p:spPr bwMode="auto">
          <a:xfrm>
            <a:off x="5350934" y="3479801"/>
            <a:ext cx="226484" cy="429684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25" name="Rectangle 25"/>
          <p:cNvSpPr>
            <a:spLocks noChangeArrowheads="1"/>
          </p:cNvSpPr>
          <p:nvPr/>
        </p:nvSpPr>
        <p:spPr bwMode="auto">
          <a:xfrm>
            <a:off x="6604000" y="3077633"/>
            <a:ext cx="237067" cy="83185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26" name="Rectangle 26"/>
          <p:cNvSpPr>
            <a:spLocks noChangeArrowheads="1"/>
          </p:cNvSpPr>
          <p:nvPr/>
        </p:nvSpPr>
        <p:spPr bwMode="auto">
          <a:xfrm>
            <a:off x="6980767" y="3217334"/>
            <a:ext cx="237067" cy="692151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28" name="Rectangle 27"/>
          <p:cNvSpPr>
            <a:spLocks noChangeArrowheads="1"/>
          </p:cNvSpPr>
          <p:nvPr/>
        </p:nvSpPr>
        <p:spPr bwMode="auto">
          <a:xfrm>
            <a:off x="7349067" y="3488268"/>
            <a:ext cx="237067" cy="421217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29" name="Rectangle 28"/>
          <p:cNvSpPr>
            <a:spLocks noChangeArrowheads="1"/>
          </p:cNvSpPr>
          <p:nvPr/>
        </p:nvSpPr>
        <p:spPr bwMode="auto">
          <a:xfrm>
            <a:off x="7717367" y="1612900"/>
            <a:ext cx="237067" cy="2296584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0" name="Rectangle 29"/>
          <p:cNvSpPr>
            <a:spLocks noChangeArrowheads="1"/>
          </p:cNvSpPr>
          <p:nvPr/>
        </p:nvSpPr>
        <p:spPr bwMode="auto">
          <a:xfrm>
            <a:off x="8978900" y="1972734"/>
            <a:ext cx="237067" cy="193675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1" name="Rectangle 30"/>
          <p:cNvSpPr>
            <a:spLocks noChangeArrowheads="1"/>
          </p:cNvSpPr>
          <p:nvPr/>
        </p:nvSpPr>
        <p:spPr bwMode="auto">
          <a:xfrm>
            <a:off x="9347200" y="1612900"/>
            <a:ext cx="237067" cy="2296584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2" name="Rectangle 31"/>
          <p:cNvSpPr>
            <a:spLocks noChangeArrowheads="1"/>
          </p:cNvSpPr>
          <p:nvPr/>
        </p:nvSpPr>
        <p:spPr bwMode="auto">
          <a:xfrm>
            <a:off x="9715500" y="1822452"/>
            <a:ext cx="237067" cy="2087033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3" name="Rectangle 32"/>
          <p:cNvSpPr>
            <a:spLocks noChangeArrowheads="1"/>
          </p:cNvSpPr>
          <p:nvPr/>
        </p:nvSpPr>
        <p:spPr bwMode="auto">
          <a:xfrm>
            <a:off x="10092267" y="2525185"/>
            <a:ext cx="228600" cy="1384300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4" name="Rectangle 33"/>
          <p:cNvSpPr>
            <a:spLocks noChangeArrowheads="1"/>
          </p:cNvSpPr>
          <p:nvPr/>
        </p:nvSpPr>
        <p:spPr bwMode="auto">
          <a:xfrm>
            <a:off x="1667933" y="4235451"/>
            <a:ext cx="1727200" cy="169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5" name="Rectangle 34"/>
          <p:cNvSpPr>
            <a:spLocks noChangeArrowheads="1"/>
          </p:cNvSpPr>
          <p:nvPr/>
        </p:nvSpPr>
        <p:spPr bwMode="auto">
          <a:xfrm>
            <a:off x="4034367" y="4235451"/>
            <a:ext cx="1735667" cy="169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6" name="Rectangle 35"/>
          <p:cNvSpPr>
            <a:spLocks noChangeArrowheads="1"/>
          </p:cNvSpPr>
          <p:nvPr/>
        </p:nvSpPr>
        <p:spPr bwMode="auto">
          <a:xfrm>
            <a:off x="6411384" y="4235451"/>
            <a:ext cx="1727200" cy="169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7" name="Rectangle 36"/>
          <p:cNvSpPr>
            <a:spLocks noChangeArrowheads="1"/>
          </p:cNvSpPr>
          <p:nvPr/>
        </p:nvSpPr>
        <p:spPr bwMode="auto">
          <a:xfrm>
            <a:off x="8777817" y="4235451"/>
            <a:ext cx="1735667" cy="169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8" name="Rectangle 37"/>
          <p:cNvSpPr>
            <a:spLocks noChangeArrowheads="1"/>
          </p:cNvSpPr>
          <p:nvPr/>
        </p:nvSpPr>
        <p:spPr bwMode="auto">
          <a:xfrm>
            <a:off x="1667933" y="5524500"/>
            <a:ext cx="1727200" cy="169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39" name="Rectangle 38"/>
          <p:cNvSpPr>
            <a:spLocks noChangeArrowheads="1"/>
          </p:cNvSpPr>
          <p:nvPr/>
        </p:nvSpPr>
        <p:spPr bwMode="auto">
          <a:xfrm>
            <a:off x="4034367" y="5524500"/>
            <a:ext cx="1735667" cy="169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40" name="Rectangle 39"/>
          <p:cNvSpPr>
            <a:spLocks noChangeArrowheads="1"/>
          </p:cNvSpPr>
          <p:nvPr/>
        </p:nvSpPr>
        <p:spPr bwMode="auto">
          <a:xfrm>
            <a:off x="6411384" y="5524500"/>
            <a:ext cx="1727200" cy="169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841" name="Rectangle 40"/>
          <p:cNvSpPr>
            <a:spLocks noChangeArrowheads="1"/>
          </p:cNvSpPr>
          <p:nvPr/>
        </p:nvSpPr>
        <p:spPr bwMode="auto">
          <a:xfrm>
            <a:off x="8777817" y="5524500"/>
            <a:ext cx="1735667" cy="169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4" name="矩形 1">
            <a:extLst>
              <a:ext uri="{FF2B5EF4-FFF2-40B4-BE49-F238E27FC236}">
                <a16:creationId xmlns:a16="http://schemas.microsoft.com/office/drawing/2014/main" id="{3391FD85-998A-4328-9B68-2D7B271197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3398" y="4517603"/>
            <a:ext cx="2096270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35" name="矩形 1">
            <a:extLst>
              <a:ext uri="{FF2B5EF4-FFF2-40B4-BE49-F238E27FC236}">
                <a16:creationId xmlns:a16="http://schemas.microsoft.com/office/drawing/2014/main" id="{F2A2BBBE-7EC9-4F58-A176-49EE5A506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2683" y="4517603"/>
            <a:ext cx="2096270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36" name="矩形 1">
            <a:extLst>
              <a:ext uri="{FF2B5EF4-FFF2-40B4-BE49-F238E27FC236}">
                <a16:creationId xmlns:a16="http://schemas.microsoft.com/office/drawing/2014/main" id="{E9C17FEF-FF71-41F6-A60A-4ED5050EEB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9699" y="4517603"/>
            <a:ext cx="2096270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37" name="矩形 1">
            <a:extLst>
              <a:ext uri="{FF2B5EF4-FFF2-40B4-BE49-F238E27FC236}">
                <a16:creationId xmlns:a16="http://schemas.microsoft.com/office/drawing/2014/main" id="{EDD76FE9-2763-471F-A365-032C6AA83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67365" y="4517603"/>
            <a:ext cx="2096270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flip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48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48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48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48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48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48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8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48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48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48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8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48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8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48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48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48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48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48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48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48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48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48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48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48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48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48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48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48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48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48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48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48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348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48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48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4816" grpId="0" animBg="1"/>
      <p:bldP spid="34817" grpId="0" animBg="1"/>
      <p:bldP spid="34825" grpId="0" animBg="1"/>
      <p:bldP spid="34826" grpId="0" animBg="1"/>
      <p:bldP spid="34828" grpId="0" animBg="1"/>
      <p:bldP spid="34829" grpId="0" animBg="1"/>
      <p:bldP spid="34830" grpId="0" animBg="1"/>
      <p:bldP spid="34831" grpId="0" animBg="1"/>
      <p:bldP spid="34832" grpId="0" animBg="1"/>
      <p:bldP spid="34833" grpId="0" animBg="1"/>
      <p:bldP spid="34834" grpId="0" animBg="1"/>
      <p:bldP spid="34835" grpId="0" animBg="1"/>
      <p:bldP spid="34836" grpId="0" animBg="1"/>
      <p:bldP spid="34837" grpId="0" animBg="1"/>
      <p:bldP spid="34838" grpId="0" animBg="1"/>
      <p:bldP spid="34839" grpId="0" animBg="1"/>
      <p:bldP spid="34840" grpId="0" animBg="1"/>
      <p:bldP spid="34841" grpId="0" animBg="1"/>
      <p:bldP spid="34" grpId="0"/>
      <p:bldP spid="35" grpId="0"/>
      <p:bldP spid="36" grpId="0"/>
      <p:bldP spid="3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>
            <a:spLocks noChangeAspect="1" noChangeArrowheads="1" noTextEdit="1"/>
          </p:cNvSpPr>
          <p:nvPr/>
        </p:nvSpPr>
        <p:spPr bwMode="auto">
          <a:xfrm>
            <a:off x="1200151" y="1909234"/>
            <a:ext cx="9791700" cy="3039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1200151" y="2472267"/>
            <a:ext cx="1377951" cy="2461684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2732618" y="3077634"/>
            <a:ext cx="1392767" cy="1856317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4279902" y="3583518"/>
            <a:ext cx="1392767" cy="1350433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" name="Rectangle 8"/>
          <p:cNvSpPr>
            <a:spLocks noChangeArrowheads="1"/>
          </p:cNvSpPr>
          <p:nvPr/>
        </p:nvSpPr>
        <p:spPr bwMode="auto">
          <a:xfrm>
            <a:off x="5827185" y="1924051"/>
            <a:ext cx="1392767" cy="3009900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7" name="TextBox 682"/>
          <p:cNvSpPr txBox="1"/>
          <p:nvPr/>
        </p:nvSpPr>
        <p:spPr>
          <a:xfrm>
            <a:off x="1291424" y="2614744"/>
            <a:ext cx="1284326" cy="74898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42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52%</a:t>
            </a:r>
            <a:endParaRPr lang="zh-CN" altLang="en-US" sz="42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8" name="TextBox 682"/>
          <p:cNvSpPr txBox="1"/>
          <p:nvPr/>
        </p:nvSpPr>
        <p:spPr>
          <a:xfrm>
            <a:off x="2831860" y="3275441"/>
            <a:ext cx="1284326" cy="74898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42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45%</a:t>
            </a:r>
            <a:endParaRPr lang="zh-CN" altLang="en-US" sz="42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9" name="TextBox 682"/>
          <p:cNvSpPr txBox="1"/>
          <p:nvPr/>
        </p:nvSpPr>
        <p:spPr>
          <a:xfrm>
            <a:off x="4362329" y="3621021"/>
            <a:ext cx="1284326" cy="74898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42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39%</a:t>
            </a:r>
            <a:endParaRPr lang="zh-CN" altLang="en-US" sz="42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90" name="TextBox 682"/>
          <p:cNvSpPr txBox="1"/>
          <p:nvPr/>
        </p:nvSpPr>
        <p:spPr>
          <a:xfrm>
            <a:off x="5920196" y="1988840"/>
            <a:ext cx="1284326" cy="74898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42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70%</a:t>
            </a:r>
            <a:endParaRPr lang="zh-CN" altLang="en-US" sz="42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91" name="TextBox 190"/>
          <p:cNvSpPr txBox="1"/>
          <p:nvPr/>
        </p:nvSpPr>
        <p:spPr bwMode="auto">
          <a:xfrm>
            <a:off x="7486450" y="1884415"/>
            <a:ext cx="1755609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667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92" name="矩形 1"/>
          <p:cNvSpPr>
            <a:spLocks noChangeArrowheads="1"/>
          </p:cNvSpPr>
          <p:nvPr/>
        </p:nvSpPr>
        <p:spPr bwMode="auto">
          <a:xfrm>
            <a:off x="7485361" y="2378690"/>
            <a:ext cx="3891724" cy="338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algn="just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Nunc viverra imperdiet enim. Fusce est. Vivamus a tellus.</a:t>
            </a:r>
          </a:p>
          <a:p>
            <a:pPr algn="just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Pellentesque habitant morbi tristique senectus et netus et malesuada fames ac turpis egestas. Proin pharetra nonummy pede. Mauris et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orci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flip dir="r"/>
      </p:transition>
    </mc:Choice>
    <mc:Fallback>
      <p:transition spd="slow" advClick="0" advTm="2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>
            <a:off x="3839442" y="4783860"/>
            <a:ext cx="4262967" cy="1136651"/>
          </a:xfrm>
          <a:custGeom>
            <a:avLst/>
            <a:gdLst>
              <a:gd name="T0" fmla="*/ 0 w 251"/>
              <a:gd name="T1" fmla="*/ 67 h 67"/>
              <a:gd name="T2" fmla="*/ 0 w 251"/>
              <a:gd name="T3" fmla="*/ 67 h 67"/>
              <a:gd name="T4" fmla="*/ 251 w 251"/>
              <a:gd name="T5" fmla="*/ 67 h 67"/>
              <a:gd name="T6" fmla="*/ 251 w 251"/>
              <a:gd name="T7" fmla="*/ 0 h 67"/>
              <a:gd name="T8" fmla="*/ 0 w 251"/>
              <a:gd name="T9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1" h="67">
                <a:moveTo>
                  <a:pt x="0" y="67"/>
                </a:moveTo>
                <a:cubicBezTo>
                  <a:pt x="0" y="67"/>
                  <a:pt x="0" y="67"/>
                  <a:pt x="0" y="67"/>
                </a:cubicBezTo>
                <a:cubicBezTo>
                  <a:pt x="251" y="67"/>
                  <a:pt x="251" y="67"/>
                  <a:pt x="251" y="67"/>
                </a:cubicBezTo>
                <a:cubicBezTo>
                  <a:pt x="251" y="0"/>
                  <a:pt x="251" y="0"/>
                  <a:pt x="251" y="0"/>
                </a:cubicBezTo>
                <a:cubicBezTo>
                  <a:pt x="178" y="38"/>
                  <a:pt x="92" y="62"/>
                  <a:pt x="0" y="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8170142" y="4172143"/>
            <a:ext cx="1001184" cy="1748367"/>
          </a:xfrm>
          <a:custGeom>
            <a:avLst/>
            <a:gdLst>
              <a:gd name="T0" fmla="*/ 0 w 59"/>
              <a:gd name="T1" fmla="*/ 36 h 103"/>
              <a:gd name="T2" fmla="*/ 0 w 59"/>
              <a:gd name="T3" fmla="*/ 103 h 103"/>
              <a:gd name="T4" fmla="*/ 59 w 59"/>
              <a:gd name="T5" fmla="*/ 103 h 103"/>
              <a:gd name="T6" fmla="*/ 59 w 59"/>
              <a:gd name="T7" fmla="*/ 0 h 103"/>
              <a:gd name="T8" fmla="*/ 0 w 59"/>
              <a:gd name="T9" fmla="*/ 36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" h="103">
                <a:moveTo>
                  <a:pt x="0" y="36"/>
                </a:moveTo>
                <a:cubicBezTo>
                  <a:pt x="0" y="103"/>
                  <a:pt x="0" y="103"/>
                  <a:pt x="0" y="103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0"/>
                  <a:pt x="59" y="0"/>
                  <a:pt x="59" y="0"/>
                </a:cubicBezTo>
                <a:cubicBezTo>
                  <a:pt x="41" y="13"/>
                  <a:pt x="21" y="25"/>
                  <a:pt x="0" y="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10581026" y="2440709"/>
            <a:ext cx="527051" cy="3479800"/>
          </a:xfrm>
          <a:custGeom>
            <a:avLst/>
            <a:gdLst>
              <a:gd name="T0" fmla="*/ 31 w 31"/>
              <a:gd name="T1" fmla="*/ 0 h 205"/>
              <a:gd name="T2" fmla="*/ 28 w 31"/>
              <a:gd name="T3" fmla="*/ 0 h 205"/>
              <a:gd name="T4" fmla="*/ 0 w 31"/>
              <a:gd name="T5" fmla="*/ 36 h 205"/>
              <a:gd name="T6" fmla="*/ 0 w 31"/>
              <a:gd name="T7" fmla="*/ 205 h 205"/>
              <a:gd name="T8" fmla="*/ 31 w 31"/>
              <a:gd name="T9" fmla="*/ 205 h 205"/>
              <a:gd name="T10" fmla="*/ 31 w 31"/>
              <a:gd name="T11" fmla="*/ 0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" h="205">
                <a:moveTo>
                  <a:pt x="31" y="0"/>
                </a:moveTo>
                <a:cubicBezTo>
                  <a:pt x="28" y="0"/>
                  <a:pt x="28" y="0"/>
                  <a:pt x="28" y="0"/>
                </a:cubicBezTo>
                <a:cubicBezTo>
                  <a:pt x="20" y="13"/>
                  <a:pt x="11" y="25"/>
                  <a:pt x="0" y="36"/>
                </a:cubicBezTo>
                <a:cubicBezTo>
                  <a:pt x="0" y="205"/>
                  <a:pt x="0" y="205"/>
                  <a:pt x="0" y="205"/>
                </a:cubicBezTo>
                <a:cubicBezTo>
                  <a:pt x="31" y="205"/>
                  <a:pt x="31" y="205"/>
                  <a:pt x="31" y="205"/>
                </a:cubicBezTo>
                <a:lnTo>
                  <a:pt x="3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" name="Freeform 8"/>
          <p:cNvSpPr>
            <a:spLocks/>
          </p:cNvSpPr>
          <p:nvPr/>
        </p:nvSpPr>
        <p:spPr bwMode="auto">
          <a:xfrm>
            <a:off x="9258108" y="3052427"/>
            <a:ext cx="1255184" cy="2868084"/>
          </a:xfrm>
          <a:custGeom>
            <a:avLst/>
            <a:gdLst>
              <a:gd name="T0" fmla="*/ 0 w 74"/>
              <a:gd name="T1" fmla="*/ 66 h 169"/>
              <a:gd name="T2" fmla="*/ 0 w 74"/>
              <a:gd name="T3" fmla="*/ 169 h 169"/>
              <a:gd name="T4" fmla="*/ 74 w 74"/>
              <a:gd name="T5" fmla="*/ 169 h 169"/>
              <a:gd name="T6" fmla="*/ 74 w 74"/>
              <a:gd name="T7" fmla="*/ 0 h 169"/>
              <a:gd name="T8" fmla="*/ 0 w 74"/>
              <a:gd name="T9" fmla="*/ 66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" h="169">
                <a:moveTo>
                  <a:pt x="0" y="66"/>
                </a:moveTo>
                <a:cubicBezTo>
                  <a:pt x="0" y="169"/>
                  <a:pt x="0" y="169"/>
                  <a:pt x="0" y="169"/>
                </a:cubicBezTo>
                <a:cubicBezTo>
                  <a:pt x="74" y="169"/>
                  <a:pt x="74" y="169"/>
                  <a:pt x="74" y="169"/>
                </a:cubicBezTo>
                <a:cubicBezTo>
                  <a:pt x="74" y="0"/>
                  <a:pt x="74" y="0"/>
                  <a:pt x="74" y="0"/>
                </a:cubicBezTo>
                <a:cubicBezTo>
                  <a:pt x="52" y="24"/>
                  <a:pt x="28" y="47"/>
                  <a:pt x="0" y="6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" name="Freeform 9"/>
          <p:cNvSpPr>
            <a:spLocks/>
          </p:cNvSpPr>
          <p:nvPr/>
        </p:nvSpPr>
        <p:spPr bwMode="auto">
          <a:xfrm>
            <a:off x="4722093" y="4595476"/>
            <a:ext cx="2089151" cy="933451"/>
          </a:xfrm>
          <a:custGeom>
            <a:avLst/>
            <a:gdLst>
              <a:gd name="T0" fmla="*/ 971 w 987"/>
              <a:gd name="T1" fmla="*/ 441 h 441"/>
              <a:gd name="T2" fmla="*/ 554 w 987"/>
              <a:gd name="T3" fmla="*/ 24 h 441"/>
              <a:gd name="T4" fmla="*/ 0 w 987"/>
              <a:gd name="T5" fmla="*/ 24 h 441"/>
              <a:gd name="T6" fmla="*/ 0 w 987"/>
              <a:gd name="T7" fmla="*/ 0 h 441"/>
              <a:gd name="T8" fmla="*/ 562 w 987"/>
              <a:gd name="T9" fmla="*/ 0 h 441"/>
              <a:gd name="T10" fmla="*/ 987 w 987"/>
              <a:gd name="T11" fmla="*/ 433 h 441"/>
              <a:gd name="T12" fmla="*/ 971 w 987"/>
              <a:gd name="T13" fmla="*/ 441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7" h="441">
                <a:moveTo>
                  <a:pt x="971" y="441"/>
                </a:moveTo>
                <a:lnTo>
                  <a:pt x="554" y="24"/>
                </a:lnTo>
                <a:lnTo>
                  <a:pt x="0" y="24"/>
                </a:lnTo>
                <a:lnTo>
                  <a:pt x="0" y="0"/>
                </a:lnTo>
                <a:lnTo>
                  <a:pt x="562" y="0"/>
                </a:lnTo>
                <a:lnTo>
                  <a:pt x="987" y="433"/>
                </a:lnTo>
                <a:lnTo>
                  <a:pt x="971" y="4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" name="Freeform 10"/>
          <p:cNvSpPr>
            <a:spLocks/>
          </p:cNvSpPr>
          <p:nvPr/>
        </p:nvSpPr>
        <p:spPr bwMode="auto">
          <a:xfrm>
            <a:off x="6540309" y="3731876"/>
            <a:ext cx="2089151" cy="931333"/>
          </a:xfrm>
          <a:custGeom>
            <a:avLst/>
            <a:gdLst>
              <a:gd name="T0" fmla="*/ 971 w 987"/>
              <a:gd name="T1" fmla="*/ 440 h 440"/>
              <a:gd name="T2" fmla="*/ 553 w 987"/>
              <a:gd name="T3" fmla="*/ 24 h 440"/>
              <a:gd name="T4" fmla="*/ 0 w 987"/>
              <a:gd name="T5" fmla="*/ 24 h 440"/>
              <a:gd name="T6" fmla="*/ 0 w 987"/>
              <a:gd name="T7" fmla="*/ 0 h 440"/>
              <a:gd name="T8" fmla="*/ 561 w 987"/>
              <a:gd name="T9" fmla="*/ 0 h 440"/>
              <a:gd name="T10" fmla="*/ 987 w 987"/>
              <a:gd name="T11" fmla="*/ 432 h 440"/>
              <a:gd name="T12" fmla="*/ 971 w 987"/>
              <a:gd name="T13" fmla="*/ 440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7" h="440">
                <a:moveTo>
                  <a:pt x="971" y="440"/>
                </a:moveTo>
                <a:lnTo>
                  <a:pt x="553" y="24"/>
                </a:lnTo>
                <a:lnTo>
                  <a:pt x="0" y="24"/>
                </a:lnTo>
                <a:lnTo>
                  <a:pt x="0" y="0"/>
                </a:lnTo>
                <a:lnTo>
                  <a:pt x="561" y="0"/>
                </a:lnTo>
                <a:lnTo>
                  <a:pt x="987" y="432"/>
                </a:lnTo>
                <a:lnTo>
                  <a:pt x="971" y="44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9" name="Freeform 11"/>
          <p:cNvSpPr>
            <a:spLocks/>
          </p:cNvSpPr>
          <p:nvPr/>
        </p:nvSpPr>
        <p:spPr bwMode="auto">
          <a:xfrm>
            <a:off x="7744693" y="2967760"/>
            <a:ext cx="2106084" cy="933451"/>
          </a:xfrm>
          <a:custGeom>
            <a:avLst/>
            <a:gdLst>
              <a:gd name="T0" fmla="*/ 979 w 995"/>
              <a:gd name="T1" fmla="*/ 441 h 441"/>
              <a:gd name="T2" fmla="*/ 554 w 995"/>
              <a:gd name="T3" fmla="*/ 16 h 441"/>
              <a:gd name="T4" fmla="*/ 0 w 995"/>
              <a:gd name="T5" fmla="*/ 16 h 441"/>
              <a:gd name="T6" fmla="*/ 0 w 995"/>
              <a:gd name="T7" fmla="*/ 0 h 441"/>
              <a:gd name="T8" fmla="*/ 562 w 995"/>
              <a:gd name="T9" fmla="*/ 0 h 441"/>
              <a:gd name="T10" fmla="*/ 995 w 995"/>
              <a:gd name="T11" fmla="*/ 425 h 441"/>
              <a:gd name="T12" fmla="*/ 979 w 995"/>
              <a:gd name="T13" fmla="*/ 441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95" h="441">
                <a:moveTo>
                  <a:pt x="979" y="441"/>
                </a:moveTo>
                <a:lnTo>
                  <a:pt x="554" y="16"/>
                </a:lnTo>
                <a:lnTo>
                  <a:pt x="0" y="16"/>
                </a:lnTo>
                <a:lnTo>
                  <a:pt x="0" y="0"/>
                </a:lnTo>
                <a:lnTo>
                  <a:pt x="562" y="0"/>
                </a:lnTo>
                <a:lnTo>
                  <a:pt x="995" y="425"/>
                </a:lnTo>
                <a:lnTo>
                  <a:pt x="979" y="44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1" name="Freeform 12"/>
          <p:cNvSpPr>
            <a:spLocks/>
          </p:cNvSpPr>
          <p:nvPr/>
        </p:nvSpPr>
        <p:spPr bwMode="auto">
          <a:xfrm>
            <a:off x="8680260" y="1983509"/>
            <a:ext cx="2089151" cy="933451"/>
          </a:xfrm>
          <a:custGeom>
            <a:avLst/>
            <a:gdLst>
              <a:gd name="T0" fmla="*/ 979 w 987"/>
              <a:gd name="T1" fmla="*/ 441 h 441"/>
              <a:gd name="T2" fmla="*/ 553 w 987"/>
              <a:gd name="T3" fmla="*/ 16 h 441"/>
              <a:gd name="T4" fmla="*/ 0 w 987"/>
              <a:gd name="T5" fmla="*/ 16 h 441"/>
              <a:gd name="T6" fmla="*/ 0 w 987"/>
              <a:gd name="T7" fmla="*/ 0 h 441"/>
              <a:gd name="T8" fmla="*/ 561 w 987"/>
              <a:gd name="T9" fmla="*/ 0 h 441"/>
              <a:gd name="T10" fmla="*/ 987 w 987"/>
              <a:gd name="T11" fmla="*/ 425 h 441"/>
              <a:gd name="T12" fmla="*/ 979 w 987"/>
              <a:gd name="T13" fmla="*/ 441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87" h="441">
                <a:moveTo>
                  <a:pt x="979" y="441"/>
                </a:moveTo>
                <a:lnTo>
                  <a:pt x="553" y="16"/>
                </a:lnTo>
                <a:lnTo>
                  <a:pt x="0" y="16"/>
                </a:lnTo>
                <a:lnTo>
                  <a:pt x="0" y="0"/>
                </a:lnTo>
                <a:lnTo>
                  <a:pt x="561" y="0"/>
                </a:lnTo>
                <a:lnTo>
                  <a:pt x="987" y="425"/>
                </a:lnTo>
                <a:lnTo>
                  <a:pt x="979" y="44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" name="Oval 13"/>
          <p:cNvSpPr>
            <a:spLocks noChangeArrowheads="1"/>
          </p:cNvSpPr>
          <p:nvPr/>
        </p:nvSpPr>
        <p:spPr bwMode="auto">
          <a:xfrm>
            <a:off x="4637426" y="4544676"/>
            <a:ext cx="169333" cy="171451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3" name="Oval 14"/>
          <p:cNvSpPr>
            <a:spLocks noChangeArrowheads="1"/>
          </p:cNvSpPr>
          <p:nvPr/>
        </p:nvSpPr>
        <p:spPr bwMode="auto">
          <a:xfrm>
            <a:off x="7676959" y="2900026"/>
            <a:ext cx="171451" cy="186267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4" name="Oval 15"/>
          <p:cNvSpPr>
            <a:spLocks noChangeArrowheads="1"/>
          </p:cNvSpPr>
          <p:nvPr/>
        </p:nvSpPr>
        <p:spPr bwMode="auto">
          <a:xfrm>
            <a:off x="6540309" y="3678960"/>
            <a:ext cx="169333" cy="171451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5" name="Oval 16"/>
          <p:cNvSpPr>
            <a:spLocks noChangeArrowheads="1"/>
          </p:cNvSpPr>
          <p:nvPr/>
        </p:nvSpPr>
        <p:spPr bwMode="auto">
          <a:xfrm>
            <a:off x="8595593" y="1915776"/>
            <a:ext cx="169333" cy="186267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5" name="TextBox 692"/>
          <p:cNvSpPr txBox="1"/>
          <p:nvPr/>
        </p:nvSpPr>
        <p:spPr bwMode="auto">
          <a:xfrm>
            <a:off x="7093943" y="1728505"/>
            <a:ext cx="162095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56" name="TextBox 692"/>
          <p:cNvSpPr txBox="1"/>
          <p:nvPr/>
        </p:nvSpPr>
        <p:spPr bwMode="auto">
          <a:xfrm>
            <a:off x="6061703" y="2782627"/>
            <a:ext cx="162095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57" name="TextBox 692"/>
          <p:cNvSpPr txBox="1"/>
          <p:nvPr/>
        </p:nvSpPr>
        <p:spPr bwMode="auto">
          <a:xfrm>
            <a:off x="4919352" y="3543677"/>
            <a:ext cx="162095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58" name="TextBox 692"/>
          <p:cNvSpPr txBox="1"/>
          <p:nvPr/>
        </p:nvSpPr>
        <p:spPr bwMode="auto">
          <a:xfrm>
            <a:off x="3101136" y="4364643"/>
            <a:ext cx="162095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0" name="矩形 1">
            <a:extLst>
              <a:ext uri="{FF2B5EF4-FFF2-40B4-BE49-F238E27FC236}">
                <a16:creationId xmlns:a16="http://schemas.microsoft.com/office/drawing/2014/main" id="{5A382135-FBC7-4CE3-9024-C436193AB2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6759" y="1658891"/>
            <a:ext cx="2378043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26" name="矩形 1">
            <a:extLst>
              <a:ext uri="{FF2B5EF4-FFF2-40B4-BE49-F238E27FC236}">
                <a16:creationId xmlns:a16="http://schemas.microsoft.com/office/drawing/2014/main" id="{ED1320DA-FF05-4B9E-BD34-B1417465DF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5571" y="2582704"/>
            <a:ext cx="2378043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27" name="矩形 1">
            <a:extLst>
              <a:ext uri="{FF2B5EF4-FFF2-40B4-BE49-F238E27FC236}">
                <a16:creationId xmlns:a16="http://schemas.microsoft.com/office/drawing/2014/main" id="{30E05E93-93E9-498F-B3AF-6A76FFB92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8921" y="3422634"/>
            <a:ext cx="2378043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28" name="矩形 1">
            <a:extLst>
              <a:ext uri="{FF2B5EF4-FFF2-40B4-BE49-F238E27FC236}">
                <a16:creationId xmlns:a16="http://schemas.microsoft.com/office/drawing/2014/main" id="{45E409A0-BA38-4F44-B98B-4B06AF0307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309" y="4292370"/>
            <a:ext cx="2378043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flip dir="r"/>
      </p:transition>
    </mc:Choice>
    <mc:Fallback>
      <p:transition spd="slow" advClick="0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6" name="直接连接符 355"/>
          <p:cNvCxnSpPr/>
          <p:nvPr/>
        </p:nvCxnSpPr>
        <p:spPr>
          <a:xfrm>
            <a:off x="1966611" y="5190465"/>
            <a:ext cx="7316159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57" name="直接连接符 356"/>
          <p:cNvCxnSpPr/>
          <p:nvPr/>
        </p:nvCxnSpPr>
        <p:spPr>
          <a:xfrm rot="5400000" flipV="1">
            <a:off x="5981176" y="5124815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58" name="直接连接符 357"/>
          <p:cNvCxnSpPr/>
          <p:nvPr/>
        </p:nvCxnSpPr>
        <p:spPr>
          <a:xfrm rot="5400000" flipV="1">
            <a:off x="5530985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59" name="直接连接符 358"/>
          <p:cNvCxnSpPr/>
          <p:nvPr/>
        </p:nvCxnSpPr>
        <p:spPr>
          <a:xfrm rot="5400000" flipV="1">
            <a:off x="5080795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0" name="直接连接符 359"/>
          <p:cNvCxnSpPr/>
          <p:nvPr/>
        </p:nvCxnSpPr>
        <p:spPr>
          <a:xfrm rot="5400000" flipV="1">
            <a:off x="4630604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1" name="直接连接符 360"/>
          <p:cNvCxnSpPr/>
          <p:nvPr/>
        </p:nvCxnSpPr>
        <p:spPr>
          <a:xfrm rot="5400000" flipV="1">
            <a:off x="4180413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2" name="直接连接符 361"/>
          <p:cNvCxnSpPr/>
          <p:nvPr/>
        </p:nvCxnSpPr>
        <p:spPr>
          <a:xfrm rot="5400000" flipV="1">
            <a:off x="3730223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3" name="直接连接符 362"/>
          <p:cNvCxnSpPr/>
          <p:nvPr/>
        </p:nvCxnSpPr>
        <p:spPr>
          <a:xfrm rot="5400000" flipV="1">
            <a:off x="3280032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4" name="直接连接符 363"/>
          <p:cNvCxnSpPr/>
          <p:nvPr/>
        </p:nvCxnSpPr>
        <p:spPr>
          <a:xfrm rot="5400000" flipV="1">
            <a:off x="2829841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5" name="直接连接符 364"/>
          <p:cNvCxnSpPr/>
          <p:nvPr/>
        </p:nvCxnSpPr>
        <p:spPr>
          <a:xfrm rot="5400000" flipV="1">
            <a:off x="2379651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6" name="直接连接符 365"/>
          <p:cNvCxnSpPr/>
          <p:nvPr/>
        </p:nvCxnSpPr>
        <p:spPr>
          <a:xfrm rot="5400000" flipV="1">
            <a:off x="8232125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7" name="直接连接符 366"/>
          <p:cNvCxnSpPr/>
          <p:nvPr/>
        </p:nvCxnSpPr>
        <p:spPr>
          <a:xfrm rot="5400000" flipV="1">
            <a:off x="7781939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8" name="直接连接符 367"/>
          <p:cNvCxnSpPr/>
          <p:nvPr/>
        </p:nvCxnSpPr>
        <p:spPr>
          <a:xfrm rot="5400000" flipV="1">
            <a:off x="7331748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69" name="直接连接符 368"/>
          <p:cNvCxnSpPr/>
          <p:nvPr/>
        </p:nvCxnSpPr>
        <p:spPr>
          <a:xfrm rot="5400000" flipV="1">
            <a:off x="6881557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70" name="直接连接符 369"/>
          <p:cNvCxnSpPr/>
          <p:nvPr/>
        </p:nvCxnSpPr>
        <p:spPr>
          <a:xfrm rot="5400000" flipV="1">
            <a:off x="6431367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grpSp>
        <p:nvGrpSpPr>
          <p:cNvPr id="2" name="组合 1"/>
          <p:cNvGrpSpPr/>
          <p:nvPr/>
        </p:nvGrpSpPr>
        <p:grpSpPr>
          <a:xfrm>
            <a:off x="1826889" y="1412776"/>
            <a:ext cx="144000" cy="3840000"/>
            <a:chOff x="1146924" y="1203598"/>
            <a:chExt cx="108000" cy="2880000"/>
          </a:xfrm>
        </p:grpSpPr>
        <p:cxnSp>
          <p:nvCxnSpPr>
            <p:cNvPr id="344" name="直接连接符 343"/>
            <p:cNvCxnSpPr/>
            <p:nvPr/>
          </p:nvCxnSpPr>
          <p:spPr>
            <a:xfrm>
              <a:off x="1254924" y="1203598"/>
              <a:ext cx="0" cy="288000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345" name="直接连接符 344"/>
            <p:cNvCxnSpPr/>
            <p:nvPr/>
          </p:nvCxnSpPr>
          <p:spPr>
            <a:xfrm>
              <a:off x="1146924" y="4036219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346" name="直接连接符 345"/>
            <p:cNvCxnSpPr/>
            <p:nvPr/>
          </p:nvCxnSpPr>
          <p:spPr>
            <a:xfrm>
              <a:off x="1146924" y="3700663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347" name="直接连接符 346"/>
            <p:cNvCxnSpPr/>
            <p:nvPr/>
          </p:nvCxnSpPr>
          <p:spPr>
            <a:xfrm>
              <a:off x="1146924" y="3365105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348" name="直接连接符 347"/>
            <p:cNvCxnSpPr/>
            <p:nvPr/>
          </p:nvCxnSpPr>
          <p:spPr>
            <a:xfrm>
              <a:off x="1146924" y="3029547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349" name="直接连接符 348"/>
            <p:cNvCxnSpPr/>
            <p:nvPr/>
          </p:nvCxnSpPr>
          <p:spPr>
            <a:xfrm>
              <a:off x="1146924" y="2693989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350" name="直接连接符 349"/>
            <p:cNvCxnSpPr/>
            <p:nvPr/>
          </p:nvCxnSpPr>
          <p:spPr>
            <a:xfrm>
              <a:off x="1146924" y="2358431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351" name="直接连接符 350"/>
            <p:cNvCxnSpPr/>
            <p:nvPr/>
          </p:nvCxnSpPr>
          <p:spPr>
            <a:xfrm>
              <a:off x="1146924" y="2022873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352" name="直接连接符 351"/>
            <p:cNvCxnSpPr/>
            <p:nvPr/>
          </p:nvCxnSpPr>
          <p:spPr>
            <a:xfrm>
              <a:off x="1146924" y="1687315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353" name="直接连接符 352"/>
            <p:cNvCxnSpPr/>
            <p:nvPr/>
          </p:nvCxnSpPr>
          <p:spPr>
            <a:xfrm>
              <a:off x="1146924" y="1351757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</p:grpSp>
      <p:sp>
        <p:nvSpPr>
          <p:cNvPr id="49233" name="Freeform 295"/>
          <p:cNvSpPr>
            <a:spLocks/>
          </p:cNvSpPr>
          <p:nvPr/>
        </p:nvSpPr>
        <p:spPr bwMode="auto">
          <a:xfrm>
            <a:off x="1966611" y="2606432"/>
            <a:ext cx="6007100" cy="1805517"/>
          </a:xfrm>
          <a:custGeom>
            <a:avLst/>
            <a:gdLst>
              <a:gd name="T0" fmla="*/ 18 w 2838"/>
              <a:gd name="T1" fmla="*/ 853 h 853"/>
              <a:gd name="T2" fmla="*/ 0 w 2838"/>
              <a:gd name="T3" fmla="*/ 841 h 853"/>
              <a:gd name="T4" fmla="*/ 469 w 2838"/>
              <a:gd name="T5" fmla="*/ 313 h 853"/>
              <a:gd name="T6" fmla="*/ 914 w 2838"/>
              <a:gd name="T7" fmla="*/ 577 h 853"/>
              <a:gd name="T8" fmla="*/ 1383 w 2838"/>
              <a:gd name="T9" fmla="*/ 343 h 853"/>
              <a:gd name="T10" fmla="*/ 1798 w 2838"/>
              <a:gd name="T11" fmla="*/ 631 h 853"/>
              <a:gd name="T12" fmla="*/ 2291 w 2838"/>
              <a:gd name="T13" fmla="*/ 469 h 853"/>
              <a:gd name="T14" fmla="*/ 2826 w 2838"/>
              <a:gd name="T15" fmla="*/ 0 h 853"/>
              <a:gd name="T16" fmla="*/ 2838 w 2838"/>
              <a:gd name="T17" fmla="*/ 12 h 853"/>
              <a:gd name="T18" fmla="*/ 2303 w 2838"/>
              <a:gd name="T19" fmla="*/ 487 h 853"/>
              <a:gd name="T20" fmla="*/ 1792 w 2838"/>
              <a:gd name="T21" fmla="*/ 649 h 853"/>
              <a:gd name="T22" fmla="*/ 1383 w 2838"/>
              <a:gd name="T23" fmla="*/ 367 h 853"/>
              <a:gd name="T24" fmla="*/ 914 w 2838"/>
              <a:gd name="T25" fmla="*/ 601 h 853"/>
              <a:gd name="T26" fmla="*/ 475 w 2838"/>
              <a:gd name="T27" fmla="*/ 343 h 853"/>
              <a:gd name="T28" fmla="*/ 18 w 2838"/>
              <a:gd name="T29" fmla="*/ 853 h 8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838" h="853">
                <a:moveTo>
                  <a:pt x="18" y="853"/>
                </a:moveTo>
                <a:lnTo>
                  <a:pt x="0" y="841"/>
                </a:lnTo>
                <a:lnTo>
                  <a:pt x="469" y="313"/>
                </a:lnTo>
                <a:lnTo>
                  <a:pt x="914" y="577"/>
                </a:lnTo>
                <a:lnTo>
                  <a:pt x="1383" y="343"/>
                </a:lnTo>
                <a:lnTo>
                  <a:pt x="1798" y="631"/>
                </a:lnTo>
                <a:lnTo>
                  <a:pt x="2291" y="469"/>
                </a:lnTo>
                <a:lnTo>
                  <a:pt x="2826" y="0"/>
                </a:lnTo>
                <a:lnTo>
                  <a:pt x="2838" y="12"/>
                </a:lnTo>
                <a:lnTo>
                  <a:pt x="2303" y="487"/>
                </a:lnTo>
                <a:lnTo>
                  <a:pt x="1792" y="649"/>
                </a:lnTo>
                <a:lnTo>
                  <a:pt x="1383" y="367"/>
                </a:lnTo>
                <a:lnTo>
                  <a:pt x="914" y="601"/>
                </a:lnTo>
                <a:lnTo>
                  <a:pt x="475" y="343"/>
                </a:lnTo>
                <a:lnTo>
                  <a:pt x="18" y="85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9248" name="Freeform 310"/>
          <p:cNvSpPr>
            <a:spLocks/>
          </p:cNvSpPr>
          <p:nvPr/>
        </p:nvSpPr>
        <p:spPr bwMode="auto">
          <a:xfrm>
            <a:off x="1966611" y="3395949"/>
            <a:ext cx="6007100" cy="1818217"/>
          </a:xfrm>
          <a:custGeom>
            <a:avLst/>
            <a:gdLst>
              <a:gd name="T0" fmla="*/ 2826 w 2838"/>
              <a:gd name="T1" fmla="*/ 0 h 859"/>
              <a:gd name="T2" fmla="*/ 2838 w 2838"/>
              <a:gd name="T3" fmla="*/ 18 h 859"/>
              <a:gd name="T4" fmla="*/ 2369 w 2838"/>
              <a:gd name="T5" fmla="*/ 541 h 859"/>
              <a:gd name="T6" fmla="*/ 1924 w 2838"/>
              <a:gd name="T7" fmla="*/ 282 h 859"/>
              <a:gd name="T8" fmla="*/ 1455 w 2838"/>
              <a:gd name="T9" fmla="*/ 517 h 859"/>
              <a:gd name="T10" fmla="*/ 1040 w 2838"/>
              <a:gd name="T11" fmla="*/ 228 h 859"/>
              <a:gd name="T12" fmla="*/ 547 w 2838"/>
              <a:gd name="T13" fmla="*/ 384 h 859"/>
              <a:gd name="T14" fmla="*/ 12 w 2838"/>
              <a:gd name="T15" fmla="*/ 859 h 859"/>
              <a:gd name="T16" fmla="*/ 0 w 2838"/>
              <a:gd name="T17" fmla="*/ 841 h 859"/>
              <a:gd name="T18" fmla="*/ 541 w 2838"/>
              <a:gd name="T19" fmla="*/ 366 h 859"/>
              <a:gd name="T20" fmla="*/ 1046 w 2838"/>
              <a:gd name="T21" fmla="*/ 204 h 859"/>
              <a:gd name="T22" fmla="*/ 1455 w 2838"/>
              <a:gd name="T23" fmla="*/ 493 h 859"/>
              <a:gd name="T24" fmla="*/ 1930 w 2838"/>
              <a:gd name="T25" fmla="*/ 258 h 859"/>
              <a:gd name="T26" fmla="*/ 2363 w 2838"/>
              <a:gd name="T27" fmla="*/ 517 h 859"/>
              <a:gd name="T28" fmla="*/ 2826 w 2838"/>
              <a:gd name="T29" fmla="*/ 0 h 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838" h="859">
                <a:moveTo>
                  <a:pt x="2826" y="0"/>
                </a:moveTo>
                <a:lnTo>
                  <a:pt x="2838" y="18"/>
                </a:lnTo>
                <a:lnTo>
                  <a:pt x="2369" y="541"/>
                </a:lnTo>
                <a:lnTo>
                  <a:pt x="1924" y="282"/>
                </a:lnTo>
                <a:lnTo>
                  <a:pt x="1455" y="517"/>
                </a:lnTo>
                <a:lnTo>
                  <a:pt x="1040" y="228"/>
                </a:lnTo>
                <a:lnTo>
                  <a:pt x="547" y="384"/>
                </a:lnTo>
                <a:lnTo>
                  <a:pt x="12" y="859"/>
                </a:lnTo>
                <a:lnTo>
                  <a:pt x="0" y="841"/>
                </a:lnTo>
                <a:lnTo>
                  <a:pt x="541" y="366"/>
                </a:lnTo>
                <a:lnTo>
                  <a:pt x="1046" y="204"/>
                </a:lnTo>
                <a:lnTo>
                  <a:pt x="1455" y="493"/>
                </a:lnTo>
                <a:lnTo>
                  <a:pt x="1930" y="258"/>
                </a:lnTo>
                <a:lnTo>
                  <a:pt x="2363" y="517"/>
                </a:lnTo>
                <a:lnTo>
                  <a:pt x="282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72" name="TextBox 371"/>
          <p:cNvSpPr txBox="1"/>
          <p:nvPr/>
        </p:nvSpPr>
        <p:spPr bwMode="auto">
          <a:xfrm>
            <a:off x="1239775" y="4996152"/>
            <a:ext cx="540533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373" name="TextBox 372"/>
          <p:cNvSpPr txBox="1"/>
          <p:nvPr/>
        </p:nvSpPr>
        <p:spPr bwMode="auto">
          <a:xfrm>
            <a:off x="1087490" y="411299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20%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374" name="TextBox 373"/>
          <p:cNvSpPr txBox="1"/>
          <p:nvPr/>
        </p:nvSpPr>
        <p:spPr bwMode="auto">
          <a:xfrm>
            <a:off x="1087490" y="367141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30%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375" name="TextBox 374"/>
          <p:cNvSpPr txBox="1"/>
          <p:nvPr/>
        </p:nvSpPr>
        <p:spPr bwMode="auto">
          <a:xfrm>
            <a:off x="1087490" y="322983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40%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376" name="TextBox 375"/>
          <p:cNvSpPr txBox="1"/>
          <p:nvPr/>
        </p:nvSpPr>
        <p:spPr bwMode="auto">
          <a:xfrm>
            <a:off x="1087490" y="278825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50%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377" name="TextBox 376"/>
          <p:cNvSpPr txBox="1"/>
          <p:nvPr/>
        </p:nvSpPr>
        <p:spPr bwMode="auto">
          <a:xfrm>
            <a:off x="1087490" y="234667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60%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378" name="TextBox 377"/>
          <p:cNvSpPr txBox="1"/>
          <p:nvPr/>
        </p:nvSpPr>
        <p:spPr bwMode="auto">
          <a:xfrm>
            <a:off x="1087490" y="455457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10%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379" name="TextBox 378"/>
          <p:cNvSpPr txBox="1"/>
          <p:nvPr/>
        </p:nvSpPr>
        <p:spPr bwMode="auto">
          <a:xfrm>
            <a:off x="1087490" y="190509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70%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380" name="TextBox 379"/>
          <p:cNvSpPr txBox="1"/>
          <p:nvPr/>
        </p:nvSpPr>
        <p:spPr bwMode="auto">
          <a:xfrm>
            <a:off x="1087490" y="146351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80%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381" name="TextBox 380"/>
          <p:cNvSpPr txBox="1"/>
          <p:nvPr/>
        </p:nvSpPr>
        <p:spPr bwMode="auto">
          <a:xfrm>
            <a:off x="4961769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82" name="TextBox 381"/>
          <p:cNvSpPr txBox="1"/>
          <p:nvPr/>
        </p:nvSpPr>
        <p:spPr bwMode="auto">
          <a:xfrm>
            <a:off x="4511182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83" name="TextBox 382"/>
          <p:cNvSpPr txBox="1"/>
          <p:nvPr/>
        </p:nvSpPr>
        <p:spPr bwMode="auto">
          <a:xfrm>
            <a:off x="4060596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84" name="TextBox 383"/>
          <p:cNvSpPr txBox="1"/>
          <p:nvPr/>
        </p:nvSpPr>
        <p:spPr bwMode="auto">
          <a:xfrm>
            <a:off x="3610009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85" name="TextBox 384"/>
          <p:cNvSpPr txBox="1"/>
          <p:nvPr/>
        </p:nvSpPr>
        <p:spPr bwMode="auto">
          <a:xfrm>
            <a:off x="3159422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86" name="TextBox 385"/>
          <p:cNvSpPr txBox="1"/>
          <p:nvPr/>
        </p:nvSpPr>
        <p:spPr bwMode="auto">
          <a:xfrm>
            <a:off x="5412356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87" name="TextBox 386"/>
          <p:cNvSpPr txBox="1"/>
          <p:nvPr/>
        </p:nvSpPr>
        <p:spPr bwMode="auto">
          <a:xfrm>
            <a:off x="2708836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88" name="TextBox 387"/>
          <p:cNvSpPr txBox="1"/>
          <p:nvPr/>
        </p:nvSpPr>
        <p:spPr bwMode="auto">
          <a:xfrm>
            <a:off x="2258249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89" name="TextBox 388"/>
          <p:cNvSpPr txBox="1"/>
          <p:nvPr/>
        </p:nvSpPr>
        <p:spPr bwMode="auto">
          <a:xfrm>
            <a:off x="8115868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90" name="TextBox 389"/>
          <p:cNvSpPr txBox="1"/>
          <p:nvPr/>
        </p:nvSpPr>
        <p:spPr bwMode="auto">
          <a:xfrm>
            <a:off x="7665289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91" name="TextBox 390"/>
          <p:cNvSpPr txBox="1"/>
          <p:nvPr/>
        </p:nvSpPr>
        <p:spPr bwMode="auto">
          <a:xfrm>
            <a:off x="7214702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92" name="TextBox 391"/>
          <p:cNvSpPr txBox="1"/>
          <p:nvPr/>
        </p:nvSpPr>
        <p:spPr bwMode="auto">
          <a:xfrm>
            <a:off x="6764116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93" name="TextBox 392"/>
          <p:cNvSpPr txBox="1"/>
          <p:nvPr/>
        </p:nvSpPr>
        <p:spPr bwMode="auto">
          <a:xfrm>
            <a:off x="6313529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94" name="TextBox 393"/>
          <p:cNvSpPr txBox="1"/>
          <p:nvPr/>
        </p:nvSpPr>
        <p:spPr bwMode="auto">
          <a:xfrm>
            <a:off x="5862942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95" name="TextBox 394"/>
          <p:cNvSpPr txBox="1"/>
          <p:nvPr/>
        </p:nvSpPr>
        <p:spPr bwMode="auto">
          <a:xfrm>
            <a:off x="2532082" y="3662708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396" name="TextBox 395"/>
          <p:cNvSpPr txBox="1"/>
          <p:nvPr/>
        </p:nvSpPr>
        <p:spPr bwMode="auto">
          <a:xfrm>
            <a:off x="2385702" y="2802516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397" name="TextBox 396"/>
          <p:cNvSpPr txBox="1"/>
          <p:nvPr/>
        </p:nvSpPr>
        <p:spPr bwMode="auto">
          <a:xfrm>
            <a:off x="6350549" y="3827754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398" name="TextBox 397"/>
          <p:cNvSpPr txBox="1"/>
          <p:nvPr/>
        </p:nvSpPr>
        <p:spPr bwMode="auto">
          <a:xfrm>
            <a:off x="6271902" y="2967562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399" name="TextBox 398"/>
          <p:cNvSpPr txBox="1"/>
          <p:nvPr/>
        </p:nvSpPr>
        <p:spPr bwMode="auto">
          <a:xfrm>
            <a:off x="4479415" y="3878554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00" name="TextBox 399"/>
          <p:cNvSpPr txBox="1"/>
          <p:nvPr/>
        </p:nvSpPr>
        <p:spPr bwMode="auto">
          <a:xfrm>
            <a:off x="4316102" y="2849028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01" name="TextBox 400"/>
          <p:cNvSpPr txBox="1"/>
          <p:nvPr/>
        </p:nvSpPr>
        <p:spPr bwMode="auto">
          <a:xfrm>
            <a:off x="7400754" y="2975816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02" name="TextBox 401"/>
          <p:cNvSpPr txBox="1"/>
          <p:nvPr/>
        </p:nvSpPr>
        <p:spPr bwMode="auto">
          <a:xfrm>
            <a:off x="7394978" y="2132558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cxnSp>
        <p:nvCxnSpPr>
          <p:cNvPr id="404" name="直接连接符 403"/>
          <p:cNvCxnSpPr/>
          <p:nvPr/>
        </p:nvCxnSpPr>
        <p:spPr>
          <a:xfrm rot="5400000" flipV="1">
            <a:off x="8630943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405" name="TextBox 404"/>
          <p:cNvSpPr txBox="1"/>
          <p:nvPr/>
        </p:nvSpPr>
        <p:spPr bwMode="auto">
          <a:xfrm>
            <a:off x="8514685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8" name="椭圆 7"/>
          <p:cNvSpPr/>
          <p:nvPr/>
        </p:nvSpPr>
        <p:spPr>
          <a:xfrm>
            <a:off x="9860517" y="3789648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07" name="椭圆 406"/>
          <p:cNvSpPr/>
          <p:nvPr/>
        </p:nvSpPr>
        <p:spPr>
          <a:xfrm>
            <a:off x="9860517" y="4196048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08" name="TextBox 692"/>
          <p:cNvSpPr txBox="1"/>
          <p:nvPr/>
        </p:nvSpPr>
        <p:spPr bwMode="auto">
          <a:xfrm>
            <a:off x="10117932" y="3706582"/>
            <a:ext cx="121058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409" name="TextBox 692"/>
          <p:cNvSpPr txBox="1"/>
          <p:nvPr/>
        </p:nvSpPr>
        <p:spPr bwMode="auto">
          <a:xfrm>
            <a:off x="10117932" y="4096048"/>
            <a:ext cx="121058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413" name="椭圆 412"/>
          <p:cNvSpPr/>
          <p:nvPr/>
        </p:nvSpPr>
        <p:spPr>
          <a:xfrm>
            <a:off x="1903916" y="4284948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14" name="椭圆 413"/>
          <p:cNvSpPr/>
          <p:nvPr/>
        </p:nvSpPr>
        <p:spPr>
          <a:xfrm>
            <a:off x="2876447" y="3243548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15" name="椭圆 414"/>
          <p:cNvSpPr/>
          <p:nvPr/>
        </p:nvSpPr>
        <p:spPr>
          <a:xfrm>
            <a:off x="3802223" y="3745496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16" name="椭圆 415"/>
          <p:cNvSpPr/>
          <p:nvPr/>
        </p:nvSpPr>
        <p:spPr>
          <a:xfrm>
            <a:off x="4820871" y="3292017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17" name="椭圆 416"/>
          <p:cNvSpPr/>
          <p:nvPr/>
        </p:nvSpPr>
        <p:spPr>
          <a:xfrm>
            <a:off x="5685141" y="3854240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18" name="椭圆 417"/>
          <p:cNvSpPr/>
          <p:nvPr/>
        </p:nvSpPr>
        <p:spPr>
          <a:xfrm>
            <a:off x="6730505" y="3520887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19" name="椭圆 418"/>
          <p:cNvSpPr/>
          <p:nvPr/>
        </p:nvSpPr>
        <p:spPr>
          <a:xfrm>
            <a:off x="7866639" y="2530232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21" name="椭圆 420"/>
          <p:cNvSpPr/>
          <p:nvPr/>
        </p:nvSpPr>
        <p:spPr>
          <a:xfrm>
            <a:off x="7884811" y="3307048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22" name="椭圆 421"/>
          <p:cNvSpPr/>
          <p:nvPr/>
        </p:nvSpPr>
        <p:spPr>
          <a:xfrm>
            <a:off x="6874623" y="4376776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23" name="椭圆 422"/>
          <p:cNvSpPr/>
          <p:nvPr/>
        </p:nvSpPr>
        <p:spPr>
          <a:xfrm>
            <a:off x="5973449" y="3893172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24" name="椭圆 423"/>
          <p:cNvSpPr/>
          <p:nvPr/>
        </p:nvSpPr>
        <p:spPr>
          <a:xfrm>
            <a:off x="4961768" y="4348449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25" name="椭圆 424"/>
          <p:cNvSpPr/>
          <p:nvPr/>
        </p:nvSpPr>
        <p:spPr>
          <a:xfrm>
            <a:off x="4082203" y="3765340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26" name="椭圆 425"/>
          <p:cNvSpPr/>
          <p:nvPr/>
        </p:nvSpPr>
        <p:spPr>
          <a:xfrm>
            <a:off x="3018752" y="4116985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27" name="椭圆 426"/>
          <p:cNvSpPr/>
          <p:nvPr/>
        </p:nvSpPr>
        <p:spPr>
          <a:xfrm>
            <a:off x="1898889" y="5078520"/>
            <a:ext cx="177800" cy="177800"/>
          </a:xfrm>
          <a:prstGeom prst="ellipse">
            <a:avLst/>
          </a:prstGeom>
          <a:solidFill>
            <a:schemeClr val="bg1"/>
          </a:solidFill>
          <a:ln w="158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flip dir="r"/>
      </p:transition>
    </mc:Choice>
    <mc:Fallback>
      <p:transition spd="slow" advClick="0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3" name="直接连接符 472"/>
          <p:cNvCxnSpPr/>
          <p:nvPr/>
        </p:nvCxnSpPr>
        <p:spPr>
          <a:xfrm>
            <a:off x="814917" y="3062136"/>
            <a:ext cx="106528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7" name="直接连接符 476"/>
          <p:cNvCxnSpPr/>
          <p:nvPr/>
        </p:nvCxnSpPr>
        <p:spPr>
          <a:xfrm>
            <a:off x="814917" y="5982172"/>
            <a:ext cx="106528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1" name="直接连接符 480"/>
          <p:cNvCxnSpPr/>
          <p:nvPr/>
        </p:nvCxnSpPr>
        <p:spPr>
          <a:xfrm>
            <a:off x="814917" y="5398163"/>
            <a:ext cx="106528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4" name="直接连接符 483"/>
          <p:cNvCxnSpPr/>
          <p:nvPr/>
        </p:nvCxnSpPr>
        <p:spPr>
          <a:xfrm>
            <a:off x="814917" y="4814156"/>
            <a:ext cx="106528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7" name="直接连接符 486"/>
          <p:cNvCxnSpPr/>
          <p:nvPr/>
        </p:nvCxnSpPr>
        <p:spPr>
          <a:xfrm>
            <a:off x="814917" y="4230149"/>
            <a:ext cx="106528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直接连接符 489"/>
          <p:cNvCxnSpPr/>
          <p:nvPr/>
        </p:nvCxnSpPr>
        <p:spPr>
          <a:xfrm>
            <a:off x="814917" y="3646143"/>
            <a:ext cx="106528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5" name="直接连接符 494"/>
          <p:cNvCxnSpPr/>
          <p:nvPr/>
        </p:nvCxnSpPr>
        <p:spPr>
          <a:xfrm>
            <a:off x="814917" y="2478129"/>
            <a:ext cx="106528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8" name="直接连接符 497"/>
          <p:cNvCxnSpPr/>
          <p:nvPr/>
        </p:nvCxnSpPr>
        <p:spPr>
          <a:xfrm>
            <a:off x="814917" y="1894123"/>
            <a:ext cx="1065288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任意多边形 14"/>
          <p:cNvSpPr/>
          <p:nvPr/>
        </p:nvSpPr>
        <p:spPr>
          <a:xfrm>
            <a:off x="6693065" y="2962340"/>
            <a:ext cx="4114727" cy="3023285"/>
          </a:xfrm>
          <a:custGeom>
            <a:avLst/>
            <a:gdLst>
              <a:gd name="connsiteX0" fmla="*/ 1447800 w 2872740"/>
              <a:gd name="connsiteY0" fmla="*/ 0 h 2110740"/>
              <a:gd name="connsiteX1" fmla="*/ 0 w 2872740"/>
              <a:gd name="connsiteY1" fmla="*/ 2110740 h 2110740"/>
              <a:gd name="connsiteX2" fmla="*/ 2872740 w 2872740"/>
              <a:gd name="connsiteY2" fmla="*/ 2110740 h 2110740"/>
              <a:gd name="connsiteX3" fmla="*/ 1447800 w 2872740"/>
              <a:gd name="connsiteY3" fmla="*/ 0 h 211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2740" h="2110740">
                <a:moveTo>
                  <a:pt x="1447800" y="0"/>
                </a:moveTo>
                <a:lnTo>
                  <a:pt x="0" y="2110740"/>
                </a:lnTo>
                <a:lnTo>
                  <a:pt x="2872740" y="2110740"/>
                </a:lnTo>
                <a:lnTo>
                  <a:pt x="14478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275" name="Rectangle 23"/>
          <p:cNvSpPr>
            <a:spLocks noChangeArrowheads="1"/>
          </p:cNvSpPr>
          <p:nvPr/>
        </p:nvSpPr>
        <p:spPr bwMode="auto">
          <a:xfrm>
            <a:off x="589191" y="4159031"/>
            <a:ext cx="38872" cy="4092"/>
          </a:xfrm>
          <a:prstGeom prst="rect">
            <a:avLst/>
          </a:prstGeom>
          <a:solidFill>
            <a:srgbClr val="91898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276" name="Rectangle 24"/>
          <p:cNvSpPr>
            <a:spLocks noChangeArrowheads="1"/>
          </p:cNvSpPr>
          <p:nvPr/>
        </p:nvSpPr>
        <p:spPr bwMode="auto">
          <a:xfrm>
            <a:off x="589191" y="4159031"/>
            <a:ext cx="38872" cy="4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278" name="Freeform 26"/>
          <p:cNvSpPr>
            <a:spLocks noEditPoints="1"/>
          </p:cNvSpPr>
          <p:nvPr/>
        </p:nvSpPr>
        <p:spPr bwMode="auto">
          <a:xfrm>
            <a:off x="703762" y="4159031"/>
            <a:ext cx="10004463" cy="4092"/>
          </a:xfrm>
          <a:custGeom>
            <a:avLst/>
            <a:gdLst>
              <a:gd name="T0" fmla="*/ 19 w 4890"/>
              <a:gd name="T1" fmla="*/ 0 h 2"/>
              <a:gd name="T2" fmla="*/ 62 w 4890"/>
              <a:gd name="T3" fmla="*/ 0 h 2"/>
              <a:gd name="T4" fmla="*/ 102 w 4890"/>
              <a:gd name="T5" fmla="*/ 0 h 2"/>
              <a:gd name="T6" fmla="*/ 142 w 4890"/>
              <a:gd name="T7" fmla="*/ 0 h 2"/>
              <a:gd name="T8" fmla="*/ 185 w 4890"/>
              <a:gd name="T9" fmla="*/ 0 h 2"/>
              <a:gd name="T10" fmla="*/ 225 w 4890"/>
              <a:gd name="T11" fmla="*/ 0 h 2"/>
              <a:gd name="T12" fmla="*/ 265 w 4890"/>
              <a:gd name="T13" fmla="*/ 0 h 2"/>
              <a:gd name="T14" fmla="*/ 307 w 4890"/>
              <a:gd name="T15" fmla="*/ 0 h 2"/>
              <a:gd name="T16" fmla="*/ 348 w 4890"/>
              <a:gd name="T17" fmla="*/ 0 h 2"/>
              <a:gd name="T18" fmla="*/ 369 w 4890"/>
              <a:gd name="T19" fmla="*/ 0 h 2"/>
              <a:gd name="T20" fmla="*/ 593 w 4890"/>
              <a:gd name="T21" fmla="*/ 0 h 2"/>
              <a:gd name="T22" fmla="*/ 633 w 4890"/>
              <a:gd name="T23" fmla="*/ 0 h 2"/>
              <a:gd name="T24" fmla="*/ 676 w 4890"/>
              <a:gd name="T25" fmla="*/ 0 h 2"/>
              <a:gd name="T26" fmla="*/ 716 w 4890"/>
              <a:gd name="T27" fmla="*/ 0 h 2"/>
              <a:gd name="T28" fmla="*/ 756 w 4890"/>
              <a:gd name="T29" fmla="*/ 0 h 2"/>
              <a:gd name="T30" fmla="*/ 799 w 4890"/>
              <a:gd name="T31" fmla="*/ 0 h 2"/>
              <a:gd name="T32" fmla="*/ 839 w 4890"/>
              <a:gd name="T33" fmla="*/ 0 h 2"/>
              <a:gd name="T34" fmla="*/ 879 w 4890"/>
              <a:gd name="T35" fmla="*/ 0 h 2"/>
              <a:gd name="T36" fmla="*/ 922 w 4890"/>
              <a:gd name="T37" fmla="*/ 0 h 2"/>
              <a:gd name="T38" fmla="*/ 962 w 4890"/>
              <a:gd name="T39" fmla="*/ 0 h 2"/>
              <a:gd name="T40" fmla="*/ 1002 w 4890"/>
              <a:gd name="T41" fmla="*/ 0 h 2"/>
              <a:gd name="T42" fmla="*/ 1517 w 4890"/>
              <a:gd name="T43" fmla="*/ 0 h 2"/>
              <a:gd name="T44" fmla="*/ 2107 w 4890"/>
              <a:gd name="T45" fmla="*/ 0 h 2"/>
              <a:gd name="T46" fmla="*/ 2148 w 4890"/>
              <a:gd name="T47" fmla="*/ 0 h 2"/>
              <a:gd name="T48" fmla="*/ 2190 w 4890"/>
              <a:gd name="T49" fmla="*/ 0 h 2"/>
              <a:gd name="T50" fmla="*/ 2230 w 4890"/>
              <a:gd name="T51" fmla="*/ 0 h 2"/>
              <a:gd name="T52" fmla="*/ 2313 w 4890"/>
              <a:gd name="T53" fmla="*/ 0 h 2"/>
              <a:gd name="T54" fmla="*/ 2353 w 4890"/>
              <a:gd name="T55" fmla="*/ 0 h 2"/>
              <a:gd name="T56" fmla="*/ 2393 w 4890"/>
              <a:gd name="T57" fmla="*/ 0 h 2"/>
              <a:gd name="T58" fmla="*/ 2436 w 4890"/>
              <a:gd name="T59" fmla="*/ 0 h 2"/>
              <a:gd name="T60" fmla="*/ 2476 w 4890"/>
              <a:gd name="T61" fmla="*/ 0 h 2"/>
              <a:gd name="T62" fmla="*/ 2516 w 4890"/>
              <a:gd name="T63" fmla="*/ 0 h 2"/>
              <a:gd name="T64" fmla="*/ 2559 w 4890"/>
              <a:gd name="T65" fmla="*/ 0 h 2"/>
              <a:gd name="T66" fmla="*/ 2599 w 4890"/>
              <a:gd name="T67" fmla="*/ 0 h 2"/>
              <a:gd name="T68" fmla="*/ 2639 w 4890"/>
              <a:gd name="T69" fmla="*/ 0 h 2"/>
              <a:gd name="T70" fmla="*/ 2681 w 4890"/>
              <a:gd name="T71" fmla="*/ 0 h 2"/>
              <a:gd name="T72" fmla="*/ 2712 w 4890"/>
              <a:gd name="T73" fmla="*/ 0 h 2"/>
              <a:gd name="T74" fmla="*/ 3173 w 4890"/>
              <a:gd name="T75" fmla="*/ 0 h 2"/>
              <a:gd name="T76" fmla="*/ 3213 w 4890"/>
              <a:gd name="T77" fmla="*/ 0 h 2"/>
              <a:gd name="T78" fmla="*/ 3253 w 4890"/>
              <a:gd name="T79" fmla="*/ 0 h 2"/>
              <a:gd name="T80" fmla="*/ 3296 w 4890"/>
              <a:gd name="T81" fmla="*/ 0 h 2"/>
              <a:gd name="T82" fmla="*/ 3336 w 4890"/>
              <a:gd name="T83" fmla="*/ 0 h 2"/>
              <a:gd name="T84" fmla="*/ 3376 w 4890"/>
              <a:gd name="T85" fmla="*/ 0 h 2"/>
              <a:gd name="T86" fmla="*/ 3418 w 4890"/>
              <a:gd name="T87" fmla="*/ 0 h 2"/>
              <a:gd name="T88" fmla="*/ 3459 w 4890"/>
              <a:gd name="T89" fmla="*/ 0 h 2"/>
              <a:gd name="T90" fmla="*/ 3499 w 4890"/>
              <a:gd name="T91" fmla="*/ 0 h 2"/>
              <a:gd name="T92" fmla="*/ 3541 w 4890"/>
              <a:gd name="T93" fmla="*/ 0 h 2"/>
              <a:gd name="T94" fmla="*/ 3541 w 4890"/>
              <a:gd name="T95" fmla="*/ 0 h 2"/>
              <a:gd name="T96" fmla="*/ 4358 w 4890"/>
              <a:gd name="T97" fmla="*/ 0 h 2"/>
              <a:gd name="T98" fmla="*/ 4401 w 4890"/>
              <a:gd name="T99" fmla="*/ 0 h 2"/>
              <a:gd name="T100" fmla="*/ 4441 w 4890"/>
              <a:gd name="T101" fmla="*/ 0 h 2"/>
              <a:gd name="T102" fmla="*/ 4481 w 4890"/>
              <a:gd name="T103" fmla="*/ 0 h 2"/>
              <a:gd name="T104" fmla="*/ 4524 w 4890"/>
              <a:gd name="T105" fmla="*/ 0 h 2"/>
              <a:gd name="T106" fmla="*/ 4564 w 4890"/>
              <a:gd name="T107" fmla="*/ 0 h 2"/>
              <a:gd name="T108" fmla="*/ 4604 w 4890"/>
              <a:gd name="T109" fmla="*/ 0 h 2"/>
              <a:gd name="T110" fmla="*/ 4647 w 4890"/>
              <a:gd name="T111" fmla="*/ 0 h 2"/>
              <a:gd name="T112" fmla="*/ 4687 w 4890"/>
              <a:gd name="T113" fmla="*/ 0 h 2"/>
              <a:gd name="T114" fmla="*/ 4727 w 4890"/>
              <a:gd name="T115" fmla="*/ 0 h 2"/>
              <a:gd name="T116" fmla="*/ 4769 w 4890"/>
              <a:gd name="T117" fmla="*/ 0 h 2"/>
              <a:gd name="T118" fmla="*/ 4810 w 4890"/>
              <a:gd name="T119" fmla="*/ 0 h 2"/>
              <a:gd name="T120" fmla="*/ 4850 w 4890"/>
              <a:gd name="T121" fmla="*/ 0 h 2"/>
              <a:gd name="T122" fmla="*/ 4890 w 4890"/>
              <a:gd name="T123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890" h="2">
                <a:moveTo>
                  <a:pt x="19" y="0"/>
                </a:moveTo>
                <a:lnTo>
                  <a:pt x="0" y="0"/>
                </a:lnTo>
                <a:lnTo>
                  <a:pt x="0" y="2"/>
                </a:lnTo>
                <a:lnTo>
                  <a:pt x="19" y="2"/>
                </a:lnTo>
                <a:lnTo>
                  <a:pt x="19" y="0"/>
                </a:lnTo>
                <a:moveTo>
                  <a:pt x="62" y="0"/>
                </a:moveTo>
                <a:lnTo>
                  <a:pt x="40" y="0"/>
                </a:lnTo>
                <a:lnTo>
                  <a:pt x="40" y="2"/>
                </a:lnTo>
                <a:lnTo>
                  <a:pt x="62" y="2"/>
                </a:lnTo>
                <a:lnTo>
                  <a:pt x="62" y="0"/>
                </a:lnTo>
                <a:moveTo>
                  <a:pt x="102" y="0"/>
                </a:moveTo>
                <a:lnTo>
                  <a:pt x="81" y="0"/>
                </a:lnTo>
                <a:lnTo>
                  <a:pt x="81" y="2"/>
                </a:lnTo>
                <a:lnTo>
                  <a:pt x="102" y="2"/>
                </a:lnTo>
                <a:lnTo>
                  <a:pt x="102" y="0"/>
                </a:lnTo>
                <a:moveTo>
                  <a:pt x="142" y="0"/>
                </a:moveTo>
                <a:lnTo>
                  <a:pt x="123" y="0"/>
                </a:lnTo>
                <a:lnTo>
                  <a:pt x="123" y="2"/>
                </a:lnTo>
                <a:lnTo>
                  <a:pt x="142" y="2"/>
                </a:lnTo>
                <a:lnTo>
                  <a:pt x="142" y="0"/>
                </a:lnTo>
                <a:moveTo>
                  <a:pt x="185" y="0"/>
                </a:moveTo>
                <a:lnTo>
                  <a:pt x="163" y="0"/>
                </a:lnTo>
                <a:lnTo>
                  <a:pt x="163" y="2"/>
                </a:lnTo>
                <a:lnTo>
                  <a:pt x="185" y="2"/>
                </a:lnTo>
                <a:lnTo>
                  <a:pt x="185" y="0"/>
                </a:lnTo>
                <a:moveTo>
                  <a:pt x="225" y="0"/>
                </a:moveTo>
                <a:lnTo>
                  <a:pt x="203" y="0"/>
                </a:lnTo>
                <a:lnTo>
                  <a:pt x="203" y="2"/>
                </a:lnTo>
                <a:lnTo>
                  <a:pt x="225" y="2"/>
                </a:lnTo>
                <a:lnTo>
                  <a:pt x="225" y="0"/>
                </a:lnTo>
                <a:moveTo>
                  <a:pt x="265" y="0"/>
                </a:moveTo>
                <a:lnTo>
                  <a:pt x="246" y="0"/>
                </a:lnTo>
                <a:lnTo>
                  <a:pt x="246" y="2"/>
                </a:lnTo>
                <a:lnTo>
                  <a:pt x="265" y="2"/>
                </a:lnTo>
                <a:lnTo>
                  <a:pt x="265" y="0"/>
                </a:lnTo>
                <a:moveTo>
                  <a:pt x="307" y="0"/>
                </a:moveTo>
                <a:lnTo>
                  <a:pt x="286" y="0"/>
                </a:lnTo>
                <a:lnTo>
                  <a:pt x="286" y="2"/>
                </a:lnTo>
                <a:lnTo>
                  <a:pt x="307" y="2"/>
                </a:lnTo>
                <a:lnTo>
                  <a:pt x="307" y="0"/>
                </a:lnTo>
                <a:moveTo>
                  <a:pt x="348" y="0"/>
                </a:moveTo>
                <a:lnTo>
                  <a:pt x="326" y="0"/>
                </a:lnTo>
                <a:lnTo>
                  <a:pt x="326" y="2"/>
                </a:lnTo>
                <a:lnTo>
                  <a:pt x="348" y="2"/>
                </a:lnTo>
                <a:lnTo>
                  <a:pt x="348" y="0"/>
                </a:lnTo>
                <a:moveTo>
                  <a:pt x="369" y="0"/>
                </a:moveTo>
                <a:lnTo>
                  <a:pt x="369" y="0"/>
                </a:lnTo>
                <a:lnTo>
                  <a:pt x="369" y="2"/>
                </a:lnTo>
                <a:lnTo>
                  <a:pt x="369" y="2"/>
                </a:lnTo>
                <a:lnTo>
                  <a:pt x="369" y="0"/>
                </a:lnTo>
                <a:moveTo>
                  <a:pt x="593" y="0"/>
                </a:moveTo>
                <a:lnTo>
                  <a:pt x="572" y="0"/>
                </a:lnTo>
                <a:lnTo>
                  <a:pt x="572" y="2"/>
                </a:lnTo>
                <a:lnTo>
                  <a:pt x="593" y="2"/>
                </a:lnTo>
                <a:lnTo>
                  <a:pt x="593" y="0"/>
                </a:lnTo>
                <a:moveTo>
                  <a:pt x="633" y="0"/>
                </a:moveTo>
                <a:lnTo>
                  <a:pt x="614" y="0"/>
                </a:lnTo>
                <a:lnTo>
                  <a:pt x="614" y="2"/>
                </a:lnTo>
                <a:lnTo>
                  <a:pt x="633" y="2"/>
                </a:lnTo>
                <a:lnTo>
                  <a:pt x="633" y="0"/>
                </a:lnTo>
                <a:moveTo>
                  <a:pt x="676" y="0"/>
                </a:moveTo>
                <a:lnTo>
                  <a:pt x="655" y="0"/>
                </a:lnTo>
                <a:lnTo>
                  <a:pt x="655" y="2"/>
                </a:lnTo>
                <a:lnTo>
                  <a:pt x="676" y="2"/>
                </a:lnTo>
                <a:lnTo>
                  <a:pt x="676" y="0"/>
                </a:lnTo>
                <a:moveTo>
                  <a:pt x="716" y="0"/>
                </a:moveTo>
                <a:lnTo>
                  <a:pt x="695" y="0"/>
                </a:lnTo>
                <a:lnTo>
                  <a:pt x="695" y="2"/>
                </a:lnTo>
                <a:lnTo>
                  <a:pt x="716" y="2"/>
                </a:lnTo>
                <a:lnTo>
                  <a:pt x="716" y="0"/>
                </a:lnTo>
                <a:moveTo>
                  <a:pt x="756" y="0"/>
                </a:moveTo>
                <a:lnTo>
                  <a:pt x="737" y="0"/>
                </a:lnTo>
                <a:lnTo>
                  <a:pt x="737" y="2"/>
                </a:lnTo>
                <a:lnTo>
                  <a:pt x="756" y="2"/>
                </a:lnTo>
                <a:lnTo>
                  <a:pt x="756" y="0"/>
                </a:lnTo>
                <a:moveTo>
                  <a:pt x="799" y="0"/>
                </a:moveTo>
                <a:lnTo>
                  <a:pt x="777" y="0"/>
                </a:lnTo>
                <a:lnTo>
                  <a:pt x="777" y="2"/>
                </a:lnTo>
                <a:lnTo>
                  <a:pt x="799" y="2"/>
                </a:lnTo>
                <a:lnTo>
                  <a:pt x="799" y="0"/>
                </a:lnTo>
                <a:moveTo>
                  <a:pt x="839" y="0"/>
                </a:moveTo>
                <a:lnTo>
                  <a:pt x="818" y="0"/>
                </a:lnTo>
                <a:lnTo>
                  <a:pt x="818" y="2"/>
                </a:lnTo>
                <a:lnTo>
                  <a:pt x="839" y="2"/>
                </a:lnTo>
                <a:lnTo>
                  <a:pt x="839" y="0"/>
                </a:lnTo>
                <a:moveTo>
                  <a:pt x="879" y="0"/>
                </a:moveTo>
                <a:lnTo>
                  <a:pt x="860" y="0"/>
                </a:lnTo>
                <a:lnTo>
                  <a:pt x="860" y="2"/>
                </a:lnTo>
                <a:lnTo>
                  <a:pt x="879" y="2"/>
                </a:lnTo>
                <a:lnTo>
                  <a:pt x="879" y="0"/>
                </a:lnTo>
                <a:moveTo>
                  <a:pt x="922" y="0"/>
                </a:moveTo>
                <a:lnTo>
                  <a:pt x="900" y="0"/>
                </a:lnTo>
                <a:lnTo>
                  <a:pt x="900" y="2"/>
                </a:lnTo>
                <a:lnTo>
                  <a:pt x="922" y="2"/>
                </a:lnTo>
                <a:lnTo>
                  <a:pt x="922" y="0"/>
                </a:lnTo>
                <a:moveTo>
                  <a:pt x="962" y="0"/>
                </a:moveTo>
                <a:lnTo>
                  <a:pt x="940" y="0"/>
                </a:lnTo>
                <a:lnTo>
                  <a:pt x="940" y="2"/>
                </a:lnTo>
                <a:lnTo>
                  <a:pt x="962" y="2"/>
                </a:lnTo>
                <a:lnTo>
                  <a:pt x="962" y="0"/>
                </a:lnTo>
                <a:moveTo>
                  <a:pt x="1002" y="0"/>
                </a:moveTo>
                <a:lnTo>
                  <a:pt x="983" y="0"/>
                </a:lnTo>
                <a:lnTo>
                  <a:pt x="983" y="2"/>
                </a:lnTo>
                <a:lnTo>
                  <a:pt x="1002" y="2"/>
                </a:lnTo>
                <a:lnTo>
                  <a:pt x="1002" y="0"/>
                </a:lnTo>
                <a:moveTo>
                  <a:pt x="1517" y="0"/>
                </a:moveTo>
                <a:lnTo>
                  <a:pt x="1514" y="0"/>
                </a:lnTo>
                <a:lnTo>
                  <a:pt x="1514" y="2"/>
                </a:lnTo>
                <a:lnTo>
                  <a:pt x="1517" y="2"/>
                </a:lnTo>
                <a:lnTo>
                  <a:pt x="1517" y="0"/>
                </a:lnTo>
                <a:moveTo>
                  <a:pt x="2107" y="0"/>
                </a:moveTo>
                <a:lnTo>
                  <a:pt x="2105" y="0"/>
                </a:lnTo>
                <a:lnTo>
                  <a:pt x="2105" y="2"/>
                </a:lnTo>
                <a:lnTo>
                  <a:pt x="2107" y="2"/>
                </a:lnTo>
                <a:lnTo>
                  <a:pt x="2107" y="0"/>
                </a:lnTo>
                <a:moveTo>
                  <a:pt x="2148" y="0"/>
                </a:moveTo>
                <a:lnTo>
                  <a:pt x="2129" y="0"/>
                </a:lnTo>
                <a:lnTo>
                  <a:pt x="2129" y="2"/>
                </a:lnTo>
                <a:lnTo>
                  <a:pt x="2148" y="2"/>
                </a:lnTo>
                <a:lnTo>
                  <a:pt x="2148" y="0"/>
                </a:lnTo>
                <a:moveTo>
                  <a:pt x="2190" y="0"/>
                </a:moveTo>
                <a:lnTo>
                  <a:pt x="2169" y="0"/>
                </a:lnTo>
                <a:lnTo>
                  <a:pt x="2169" y="2"/>
                </a:lnTo>
                <a:lnTo>
                  <a:pt x="2190" y="2"/>
                </a:lnTo>
                <a:lnTo>
                  <a:pt x="2190" y="0"/>
                </a:lnTo>
                <a:moveTo>
                  <a:pt x="2230" y="0"/>
                </a:moveTo>
                <a:lnTo>
                  <a:pt x="2209" y="0"/>
                </a:lnTo>
                <a:lnTo>
                  <a:pt x="2209" y="2"/>
                </a:lnTo>
                <a:lnTo>
                  <a:pt x="2230" y="2"/>
                </a:lnTo>
                <a:lnTo>
                  <a:pt x="2230" y="0"/>
                </a:lnTo>
                <a:moveTo>
                  <a:pt x="2313" y="0"/>
                </a:moveTo>
                <a:lnTo>
                  <a:pt x="2292" y="0"/>
                </a:lnTo>
                <a:lnTo>
                  <a:pt x="2292" y="2"/>
                </a:lnTo>
                <a:lnTo>
                  <a:pt x="2313" y="2"/>
                </a:lnTo>
                <a:lnTo>
                  <a:pt x="2313" y="0"/>
                </a:lnTo>
                <a:moveTo>
                  <a:pt x="2353" y="0"/>
                </a:moveTo>
                <a:lnTo>
                  <a:pt x="2332" y="0"/>
                </a:lnTo>
                <a:lnTo>
                  <a:pt x="2332" y="2"/>
                </a:lnTo>
                <a:lnTo>
                  <a:pt x="2353" y="2"/>
                </a:lnTo>
                <a:lnTo>
                  <a:pt x="2353" y="0"/>
                </a:lnTo>
                <a:moveTo>
                  <a:pt x="2393" y="0"/>
                </a:moveTo>
                <a:lnTo>
                  <a:pt x="2374" y="0"/>
                </a:lnTo>
                <a:lnTo>
                  <a:pt x="2374" y="2"/>
                </a:lnTo>
                <a:lnTo>
                  <a:pt x="2393" y="2"/>
                </a:lnTo>
                <a:lnTo>
                  <a:pt x="2393" y="0"/>
                </a:lnTo>
                <a:moveTo>
                  <a:pt x="2436" y="0"/>
                </a:moveTo>
                <a:lnTo>
                  <a:pt x="2414" y="0"/>
                </a:lnTo>
                <a:lnTo>
                  <a:pt x="2414" y="2"/>
                </a:lnTo>
                <a:lnTo>
                  <a:pt x="2436" y="2"/>
                </a:lnTo>
                <a:lnTo>
                  <a:pt x="2436" y="0"/>
                </a:lnTo>
                <a:moveTo>
                  <a:pt x="2476" y="0"/>
                </a:moveTo>
                <a:lnTo>
                  <a:pt x="2455" y="0"/>
                </a:lnTo>
                <a:lnTo>
                  <a:pt x="2455" y="2"/>
                </a:lnTo>
                <a:lnTo>
                  <a:pt x="2476" y="2"/>
                </a:lnTo>
                <a:lnTo>
                  <a:pt x="2476" y="0"/>
                </a:lnTo>
                <a:moveTo>
                  <a:pt x="2516" y="0"/>
                </a:moveTo>
                <a:lnTo>
                  <a:pt x="2497" y="0"/>
                </a:lnTo>
                <a:lnTo>
                  <a:pt x="2497" y="2"/>
                </a:lnTo>
                <a:lnTo>
                  <a:pt x="2516" y="2"/>
                </a:lnTo>
                <a:lnTo>
                  <a:pt x="2516" y="0"/>
                </a:lnTo>
                <a:moveTo>
                  <a:pt x="2559" y="0"/>
                </a:moveTo>
                <a:lnTo>
                  <a:pt x="2537" y="0"/>
                </a:lnTo>
                <a:lnTo>
                  <a:pt x="2537" y="2"/>
                </a:lnTo>
                <a:lnTo>
                  <a:pt x="2559" y="2"/>
                </a:lnTo>
                <a:lnTo>
                  <a:pt x="2559" y="0"/>
                </a:lnTo>
                <a:moveTo>
                  <a:pt x="2599" y="0"/>
                </a:moveTo>
                <a:lnTo>
                  <a:pt x="2577" y="0"/>
                </a:lnTo>
                <a:lnTo>
                  <a:pt x="2577" y="2"/>
                </a:lnTo>
                <a:lnTo>
                  <a:pt x="2599" y="2"/>
                </a:lnTo>
                <a:lnTo>
                  <a:pt x="2599" y="0"/>
                </a:lnTo>
                <a:moveTo>
                  <a:pt x="2639" y="0"/>
                </a:moveTo>
                <a:lnTo>
                  <a:pt x="2620" y="0"/>
                </a:lnTo>
                <a:lnTo>
                  <a:pt x="2620" y="2"/>
                </a:lnTo>
                <a:lnTo>
                  <a:pt x="2639" y="2"/>
                </a:lnTo>
                <a:lnTo>
                  <a:pt x="2639" y="0"/>
                </a:lnTo>
                <a:moveTo>
                  <a:pt x="2681" y="0"/>
                </a:moveTo>
                <a:lnTo>
                  <a:pt x="2660" y="0"/>
                </a:lnTo>
                <a:lnTo>
                  <a:pt x="2660" y="2"/>
                </a:lnTo>
                <a:lnTo>
                  <a:pt x="2681" y="2"/>
                </a:lnTo>
                <a:lnTo>
                  <a:pt x="2681" y="0"/>
                </a:lnTo>
                <a:moveTo>
                  <a:pt x="2712" y="0"/>
                </a:moveTo>
                <a:lnTo>
                  <a:pt x="2700" y="0"/>
                </a:lnTo>
                <a:lnTo>
                  <a:pt x="2700" y="2"/>
                </a:lnTo>
                <a:lnTo>
                  <a:pt x="2710" y="2"/>
                </a:lnTo>
                <a:lnTo>
                  <a:pt x="2712" y="0"/>
                </a:lnTo>
                <a:moveTo>
                  <a:pt x="3130" y="0"/>
                </a:moveTo>
                <a:lnTo>
                  <a:pt x="3130" y="0"/>
                </a:lnTo>
                <a:lnTo>
                  <a:pt x="3130" y="2"/>
                </a:lnTo>
                <a:lnTo>
                  <a:pt x="3130" y="0"/>
                </a:lnTo>
                <a:moveTo>
                  <a:pt x="3173" y="0"/>
                </a:moveTo>
                <a:lnTo>
                  <a:pt x="3151" y="0"/>
                </a:lnTo>
                <a:lnTo>
                  <a:pt x="3151" y="2"/>
                </a:lnTo>
                <a:lnTo>
                  <a:pt x="3173" y="2"/>
                </a:lnTo>
                <a:lnTo>
                  <a:pt x="3173" y="0"/>
                </a:lnTo>
                <a:moveTo>
                  <a:pt x="3213" y="0"/>
                </a:moveTo>
                <a:lnTo>
                  <a:pt x="3192" y="0"/>
                </a:lnTo>
                <a:lnTo>
                  <a:pt x="3192" y="2"/>
                </a:lnTo>
                <a:lnTo>
                  <a:pt x="3213" y="2"/>
                </a:lnTo>
                <a:lnTo>
                  <a:pt x="3213" y="0"/>
                </a:lnTo>
                <a:moveTo>
                  <a:pt x="3253" y="0"/>
                </a:moveTo>
                <a:lnTo>
                  <a:pt x="3234" y="0"/>
                </a:lnTo>
                <a:lnTo>
                  <a:pt x="3234" y="2"/>
                </a:lnTo>
                <a:lnTo>
                  <a:pt x="3253" y="2"/>
                </a:lnTo>
                <a:lnTo>
                  <a:pt x="3253" y="0"/>
                </a:lnTo>
                <a:moveTo>
                  <a:pt x="3296" y="0"/>
                </a:moveTo>
                <a:lnTo>
                  <a:pt x="3274" y="0"/>
                </a:lnTo>
                <a:lnTo>
                  <a:pt x="3274" y="2"/>
                </a:lnTo>
                <a:lnTo>
                  <a:pt x="3296" y="2"/>
                </a:lnTo>
                <a:lnTo>
                  <a:pt x="3296" y="0"/>
                </a:lnTo>
                <a:moveTo>
                  <a:pt x="3336" y="0"/>
                </a:moveTo>
                <a:lnTo>
                  <a:pt x="3314" y="0"/>
                </a:lnTo>
                <a:lnTo>
                  <a:pt x="3314" y="2"/>
                </a:lnTo>
                <a:lnTo>
                  <a:pt x="3336" y="2"/>
                </a:lnTo>
                <a:lnTo>
                  <a:pt x="3336" y="0"/>
                </a:lnTo>
                <a:moveTo>
                  <a:pt x="3376" y="0"/>
                </a:moveTo>
                <a:lnTo>
                  <a:pt x="3357" y="0"/>
                </a:lnTo>
                <a:lnTo>
                  <a:pt x="3357" y="2"/>
                </a:lnTo>
                <a:lnTo>
                  <a:pt x="3376" y="2"/>
                </a:lnTo>
                <a:lnTo>
                  <a:pt x="3376" y="0"/>
                </a:lnTo>
                <a:moveTo>
                  <a:pt x="3418" y="0"/>
                </a:moveTo>
                <a:lnTo>
                  <a:pt x="3397" y="0"/>
                </a:lnTo>
                <a:lnTo>
                  <a:pt x="3397" y="2"/>
                </a:lnTo>
                <a:lnTo>
                  <a:pt x="3418" y="2"/>
                </a:lnTo>
                <a:lnTo>
                  <a:pt x="3418" y="0"/>
                </a:lnTo>
                <a:moveTo>
                  <a:pt x="3459" y="0"/>
                </a:moveTo>
                <a:lnTo>
                  <a:pt x="3437" y="0"/>
                </a:lnTo>
                <a:lnTo>
                  <a:pt x="3437" y="2"/>
                </a:lnTo>
                <a:lnTo>
                  <a:pt x="3459" y="2"/>
                </a:lnTo>
                <a:lnTo>
                  <a:pt x="3459" y="0"/>
                </a:lnTo>
                <a:moveTo>
                  <a:pt x="3499" y="0"/>
                </a:moveTo>
                <a:lnTo>
                  <a:pt x="3480" y="0"/>
                </a:lnTo>
                <a:lnTo>
                  <a:pt x="3480" y="2"/>
                </a:lnTo>
                <a:lnTo>
                  <a:pt x="3499" y="2"/>
                </a:lnTo>
                <a:lnTo>
                  <a:pt x="3499" y="0"/>
                </a:lnTo>
                <a:moveTo>
                  <a:pt x="3541" y="0"/>
                </a:moveTo>
                <a:lnTo>
                  <a:pt x="3520" y="0"/>
                </a:lnTo>
                <a:lnTo>
                  <a:pt x="3520" y="2"/>
                </a:lnTo>
                <a:lnTo>
                  <a:pt x="3539" y="2"/>
                </a:lnTo>
                <a:lnTo>
                  <a:pt x="3541" y="0"/>
                </a:lnTo>
                <a:lnTo>
                  <a:pt x="3541" y="0"/>
                </a:lnTo>
                <a:moveTo>
                  <a:pt x="4358" y="0"/>
                </a:moveTo>
                <a:lnTo>
                  <a:pt x="4340" y="0"/>
                </a:lnTo>
                <a:lnTo>
                  <a:pt x="4340" y="2"/>
                </a:lnTo>
                <a:lnTo>
                  <a:pt x="4358" y="2"/>
                </a:lnTo>
                <a:lnTo>
                  <a:pt x="4358" y="0"/>
                </a:lnTo>
                <a:moveTo>
                  <a:pt x="4401" y="0"/>
                </a:moveTo>
                <a:lnTo>
                  <a:pt x="4380" y="0"/>
                </a:lnTo>
                <a:lnTo>
                  <a:pt x="4380" y="2"/>
                </a:lnTo>
                <a:lnTo>
                  <a:pt x="4401" y="2"/>
                </a:lnTo>
                <a:lnTo>
                  <a:pt x="4401" y="0"/>
                </a:lnTo>
                <a:moveTo>
                  <a:pt x="4441" y="0"/>
                </a:moveTo>
                <a:lnTo>
                  <a:pt x="4420" y="0"/>
                </a:lnTo>
                <a:lnTo>
                  <a:pt x="4420" y="2"/>
                </a:lnTo>
                <a:lnTo>
                  <a:pt x="4441" y="2"/>
                </a:lnTo>
                <a:lnTo>
                  <a:pt x="4441" y="0"/>
                </a:lnTo>
                <a:moveTo>
                  <a:pt x="4481" y="0"/>
                </a:moveTo>
                <a:lnTo>
                  <a:pt x="4462" y="0"/>
                </a:lnTo>
                <a:lnTo>
                  <a:pt x="4462" y="2"/>
                </a:lnTo>
                <a:lnTo>
                  <a:pt x="4481" y="2"/>
                </a:lnTo>
                <a:lnTo>
                  <a:pt x="4481" y="0"/>
                </a:lnTo>
                <a:moveTo>
                  <a:pt x="4524" y="0"/>
                </a:moveTo>
                <a:lnTo>
                  <a:pt x="4503" y="0"/>
                </a:lnTo>
                <a:lnTo>
                  <a:pt x="4503" y="2"/>
                </a:lnTo>
                <a:lnTo>
                  <a:pt x="4524" y="2"/>
                </a:lnTo>
                <a:lnTo>
                  <a:pt x="4524" y="0"/>
                </a:lnTo>
                <a:moveTo>
                  <a:pt x="4564" y="0"/>
                </a:moveTo>
                <a:lnTo>
                  <a:pt x="4543" y="0"/>
                </a:lnTo>
                <a:lnTo>
                  <a:pt x="4543" y="2"/>
                </a:lnTo>
                <a:lnTo>
                  <a:pt x="4564" y="2"/>
                </a:lnTo>
                <a:lnTo>
                  <a:pt x="4564" y="0"/>
                </a:lnTo>
                <a:moveTo>
                  <a:pt x="4604" y="0"/>
                </a:moveTo>
                <a:lnTo>
                  <a:pt x="4585" y="0"/>
                </a:lnTo>
                <a:lnTo>
                  <a:pt x="4585" y="2"/>
                </a:lnTo>
                <a:lnTo>
                  <a:pt x="4604" y="2"/>
                </a:lnTo>
                <a:lnTo>
                  <a:pt x="4604" y="0"/>
                </a:lnTo>
                <a:moveTo>
                  <a:pt x="4647" y="0"/>
                </a:moveTo>
                <a:lnTo>
                  <a:pt x="4625" y="0"/>
                </a:lnTo>
                <a:lnTo>
                  <a:pt x="4625" y="2"/>
                </a:lnTo>
                <a:lnTo>
                  <a:pt x="4647" y="2"/>
                </a:lnTo>
                <a:lnTo>
                  <a:pt x="4647" y="0"/>
                </a:lnTo>
                <a:moveTo>
                  <a:pt x="4687" y="0"/>
                </a:moveTo>
                <a:lnTo>
                  <a:pt x="4666" y="0"/>
                </a:lnTo>
                <a:lnTo>
                  <a:pt x="4666" y="2"/>
                </a:lnTo>
                <a:lnTo>
                  <a:pt x="4687" y="2"/>
                </a:lnTo>
                <a:lnTo>
                  <a:pt x="4687" y="0"/>
                </a:lnTo>
                <a:moveTo>
                  <a:pt x="4727" y="0"/>
                </a:moveTo>
                <a:lnTo>
                  <a:pt x="4708" y="0"/>
                </a:lnTo>
                <a:lnTo>
                  <a:pt x="4708" y="2"/>
                </a:lnTo>
                <a:lnTo>
                  <a:pt x="4727" y="2"/>
                </a:lnTo>
                <a:lnTo>
                  <a:pt x="4727" y="0"/>
                </a:lnTo>
                <a:moveTo>
                  <a:pt x="4769" y="0"/>
                </a:moveTo>
                <a:lnTo>
                  <a:pt x="4748" y="0"/>
                </a:lnTo>
                <a:lnTo>
                  <a:pt x="4748" y="2"/>
                </a:lnTo>
                <a:lnTo>
                  <a:pt x="4769" y="2"/>
                </a:lnTo>
                <a:lnTo>
                  <a:pt x="4769" y="0"/>
                </a:lnTo>
                <a:moveTo>
                  <a:pt x="4810" y="0"/>
                </a:moveTo>
                <a:lnTo>
                  <a:pt x="4788" y="0"/>
                </a:lnTo>
                <a:lnTo>
                  <a:pt x="4788" y="2"/>
                </a:lnTo>
                <a:lnTo>
                  <a:pt x="4810" y="2"/>
                </a:lnTo>
                <a:lnTo>
                  <a:pt x="4810" y="0"/>
                </a:lnTo>
                <a:moveTo>
                  <a:pt x="4850" y="0"/>
                </a:moveTo>
                <a:lnTo>
                  <a:pt x="4829" y="0"/>
                </a:lnTo>
                <a:lnTo>
                  <a:pt x="4829" y="2"/>
                </a:lnTo>
                <a:lnTo>
                  <a:pt x="4850" y="2"/>
                </a:lnTo>
                <a:lnTo>
                  <a:pt x="4850" y="0"/>
                </a:lnTo>
                <a:moveTo>
                  <a:pt x="4890" y="0"/>
                </a:moveTo>
                <a:lnTo>
                  <a:pt x="4871" y="0"/>
                </a:lnTo>
                <a:lnTo>
                  <a:pt x="4871" y="2"/>
                </a:lnTo>
                <a:lnTo>
                  <a:pt x="4890" y="2"/>
                </a:lnTo>
                <a:lnTo>
                  <a:pt x="489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312" name="Freeform 60"/>
          <p:cNvSpPr>
            <a:spLocks noEditPoints="1"/>
          </p:cNvSpPr>
          <p:nvPr/>
        </p:nvSpPr>
        <p:spPr bwMode="auto">
          <a:xfrm>
            <a:off x="863341" y="3854193"/>
            <a:ext cx="1475096" cy="2121599"/>
          </a:xfrm>
          <a:custGeom>
            <a:avLst/>
            <a:gdLst>
              <a:gd name="T0" fmla="*/ 107 w 721"/>
              <a:gd name="T1" fmla="*/ 805 h 1037"/>
              <a:gd name="T2" fmla="*/ 125 w 721"/>
              <a:gd name="T3" fmla="*/ 808 h 1037"/>
              <a:gd name="T4" fmla="*/ 147 w 721"/>
              <a:gd name="T5" fmla="*/ 808 h 1037"/>
              <a:gd name="T6" fmla="*/ 168 w 721"/>
              <a:gd name="T7" fmla="*/ 805 h 1037"/>
              <a:gd name="T8" fmla="*/ 168 w 721"/>
              <a:gd name="T9" fmla="*/ 808 h 1037"/>
              <a:gd name="T10" fmla="*/ 229 w 721"/>
              <a:gd name="T11" fmla="*/ 805 h 1037"/>
              <a:gd name="T12" fmla="*/ 168 w 721"/>
              <a:gd name="T13" fmla="*/ 588 h 1037"/>
              <a:gd name="T14" fmla="*/ 187 w 721"/>
              <a:gd name="T15" fmla="*/ 588 h 1037"/>
              <a:gd name="T16" fmla="*/ 208 w 721"/>
              <a:gd name="T17" fmla="*/ 586 h 1037"/>
              <a:gd name="T18" fmla="*/ 208 w 721"/>
              <a:gd name="T19" fmla="*/ 588 h 1037"/>
              <a:gd name="T20" fmla="*/ 270 w 721"/>
              <a:gd name="T21" fmla="*/ 586 h 1037"/>
              <a:gd name="T22" fmla="*/ 291 w 721"/>
              <a:gd name="T23" fmla="*/ 588 h 1037"/>
              <a:gd name="T24" fmla="*/ 310 w 721"/>
              <a:gd name="T25" fmla="*/ 588 h 1037"/>
              <a:gd name="T26" fmla="*/ 331 w 721"/>
              <a:gd name="T27" fmla="*/ 586 h 1037"/>
              <a:gd name="T28" fmla="*/ 331 w 721"/>
              <a:gd name="T29" fmla="*/ 588 h 1037"/>
              <a:gd name="T30" fmla="*/ 392 w 721"/>
              <a:gd name="T31" fmla="*/ 586 h 1037"/>
              <a:gd name="T32" fmla="*/ 414 w 721"/>
              <a:gd name="T33" fmla="*/ 588 h 1037"/>
              <a:gd name="T34" fmla="*/ 433 w 721"/>
              <a:gd name="T35" fmla="*/ 588 h 1037"/>
              <a:gd name="T36" fmla="*/ 454 w 721"/>
              <a:gd name="T37" fmla="*/ 586 h 1037"/>
              <a:gd name="T38" fmla="*/ 454 w 721"/>
              <a:gd name="T39" fmla="*/ 588 h 1037"/>
              <a:gd name="T40" fmla="*/ 270 w 721"/>
              <a:gd name="T41" fmla="*/ 366 h 1037"/>
              <a:gd name="T42" fmla="*/ 291 w 721"/>
              <a:gd name="T43" fmla="*/ 371 h 1037"/>
              <a:gd name="T44" fmla="*/ 310 w 721"/>
              <a:gd name="T45" fmla="*/ 371 h 1037"/>
              <a:gd name="T46" fmla="*/ 331 w 721"/>
              <a:gd name="T47" fmla="*/ 366 h 1037"/>
              <a:gd name="T48" fmla="*/ 331 w 721"/>
              <a:gd name="T49" fmla="*/ 371 h 1037"/>
              <a:gd name="T50" fmla="*/ 392 w 721"/>
              <a:gd name="T51" fmla="*/ 366 h 1037"/>
              <a:gd name="T52" fmla="*/ 414 w 721"/>
              <a:gd name="T53" fmla="*/ 371 h 1037"/>
              <a:gd name="T54" fmla="*/ 433 w 721"/>
              <a:gd name="T55" fmla="*/ 371 h 1037"/>
              <a:gd name="T56" fmla="*/ 454 w 721"/>
              <a:gd name="T57" fmla="*/ 366 h 1037"/>
              <a:gd name="T58" fmla="*/ 454 w 721"/>
              <a:gd name="T59" fmla="*/ 371 h 1037"/>
              <a:gd name="T60" fmla="*/ 515 w 721"/>
              <a:gd name="T61" fmla="*/ 366 h 1037"/>
              <a:gd name="T62" fmla="*/ 536 w 721"/>
              <a:gd name="T63" fmla="*/ 371 h 1037"/>
              <a:gd name="T64" fmla="*/ 555 w 721"/>
              <a:gd name="T65" fmla="*/ 371 h 1037"/>
              <a:gd name="T66" fmla="*/ 577 w 721"/>
              <a:gd name="T67" fmla="*/ 366 h 1037"/>
              <a:gd name="T68" fmla="*/ 577 w 721"/>
              <a:gd name="T69" fmla="*/ 371 h 1037"/>
              <a:gd name="T70" fmla="*/ 638 w 721"/>
              <a:gd name="T71" fmla="*/ 366 h 1037"/>
              <a:gd name="T72" fmla="*/ 659 w 721"/>
              <a:gd name="T73" fmla="*/ 371 h 1037"/>
              <a:gd name="T74" fmla="*/ 678 w 721"/>
              <a:gd name="T75" fmla="*/ 371 h 1037"/>
              <a:gd name="T76" fmla="*/ 331 w 721"/>
              <a:gd name="T77" fmla="*/ 149 h 1037"/>
              <a:gd name="T78" fmla="*/ 331 w 721"/>
              <a:gd name="T79" fmla="*/ 151 h 1037"/>
              <a:gd name="T80" fmla="*/ 392 w 721"/>
              <a:gd name="T81" fmla="*/ 149 h 1037"/>
              <a:gd name="T82" fmla="*/ 414 w 721"/>
              <a:gd name="T83" fmla="*/ 151 h 1037"/>
              <a:gd name="T84" fmla="*/ 433 w 721"/>
              <a:gd name="T85" fmla="*/ 151 h 1037"/>
              <a:gd name="T86" fmla="*/ 454 w 721"/>
              <a:gd name="T87" fmla="*/ 149 h 1037"/>
              <a:gd name="T88" fmla="*/ 454 w 721"/>
              <a:gd name="T89" fmla="*/ 151 h 1037"/>
              <a:gd name="T90" fmla="*/ 310 w 721"/>
              <a:gd name="T91" fmla="*/ 149 h 1037"/>
              <a:gd name="T92" fmla="*/ 220 w 721"/>
              <a:gd name="T93" fmla="*/ 366 h 1037"/>
              <a:gd name="T94" fmla="*/ 220 w 721"/>
              <a:gd name="T95" fmla="*/ 371 h 1037"/>
              <a:gd name="T96" fmla="*/ 248 w 721"/>
              <a:gd name="T97" fmla="*/ 808 h 1037"/>
              <a:gd name="T98" fmla="*/ 499 w 721"/>
              <a:gd name="T99" fmla="*/ 588 h 1037"/>
              <a:gd name="T100" fmla="*/ 501 w 721"/>
              <a:gd name="T101" fmla="*/ 586 h 1037"/>
              <a:gd name="T102" fmla="*/ 699 w 721"/>
              <a:gd name="T103" fmla="*/ 371 h 1037"/>
              <a:gd name="T104" fmla="*/ 340 w 721"/>
              <a:gd name="T105" fmla="*/ 0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21" h="1037">
                <a:moveTo>
                  <a:pt x="85" y="808"/>
                </a:moveTo>
                <a:lnTo>
                  <a:pt x="85" y="805"/>
                </a:lnTo>
                <a:lnTo>
                  <a:pt x="107" y="805"/>
                </a:lnTo>
                <a:lnTo>
                  <a:pt x="107" y="808"/>
                </a:lnTo>
                <a:lnTo>
                  <a:pt x="85" y="808"/>
                </a:lnTo>
                <a:moveTo>
                  <a:pt x="125" y="808"/>
                </a:moveTo>
                <a:lnTo>
                  <a:pt x="125" y="805"/>
                </a:lnTo>
                <a:lnTo>
                  <a:pt x="147" y="805"/>
                </a:lnTo>
                <a:lnTo>
                  <a:pt x="147" y="808"/>
                </a:lnTo>
                <a:lnTo>
                  <a:pt x="125" y="808"/>
                </a:lnTo>
                <a:moveTo>
                  <a:pt x="168" y="808"/>
                </a:moveTo>
                <a:lnTo>
                  <a:pt x="168" y="805"/>
                </a:lnTo>
                <a:lnTo>
                  <a:pt x="187" y="805"/>
                </a:lnTo>
                <a:lnTo>
                  <a:pt x="187" y="808"/>
                </a:lnTo>
                <a:lnTo>
                  <a:pt x="168" y="808"/>
                </a:lnTo>
                <a:moveTo>
                  <a:pt x="208" y="808"/>
                </a:moveTo>
                <a:lnTo>
                  <a:pt x="208" y="805"/>
                </a:lnTo>
                <a:lnTo>
                  <a:pt x="229" y="805"/>
                </a:lnTo>
                <a:lnTo>
                  <a:pt x="229" y="808"/>
                </a:lnTo>
                <a:lnTo>
                  <a:pt x="208" y="808"/>
                </a:lnTo>
                <a:moveTo>
                  <a:pt x="168" y="588"/>
                </a:moveTo>
                <a:lnTo>
                  <a:pt x="168" y="586"/>
                </a:lnTo>
                <a:lnTo>
                  <a:pt x="187" y="586"/>
                </a:lnTo>
                <a:lnTo>
                  <a:pt x="187" y="588"/>
                </a:lnTo>
                <a:lnTo>
                  <a:pt x="168" y="588"/>
                </a:lnTo>
                <a:moveTo>
                  <a:pt x="208" y="588"/>
                </a:moveTo>
                <a:lnTo>
                  <a:pt x="208" y="586"/>
                </a:lnTo>
                <a:lnTo>
                  <a:pt x="229" y="586"/>
                </a:lnTo>
                <a:lnTo>
                  <a:pt x="229" y="588"/>
                </a:lnTo>
                <a:lnTo>
                  <a:pt x="208" y="588"/>
                </a:lnTo>
                <a:moveTo>
                  <a:pt x="248" y="588"/>
                </a:moveTo>
                <a:lnTo>
                  <a:pt x="248" y="586"/>
                </a:lnTo>
                <a:lnTo>
                  <a:pt x="270" y="586"/>
                </a:lnTo>
                <a:lnTo>
                  <a:pt x="270" y="588"/>
                </a:lnTo>
                <a:lnTo>
                  <a:pt x="248" y="588"/>
                </a:lnTo>
                <a:moveTo>
                  <a:pt x="291" y="588"/>
                </a:moveTo>
                <a:lnTo>
                  <a:pt x="291" y="586"/>
                </a:lnTo>
                <a:lnTo>
                  <a:pt x="310" y="586"/>
                </a:lnTo>
                <a:lnTo>
                  <a:pt x="310" y="588"/>
                </a:lnTo>
                <a:lnTo>
                  <a:pt x="291" y="588"/>
                </a:lnTo>
                <a:moveTo>
                  <a:pt x="331" y="588"/>
                </a:moveTo>
                <a:lnTo>
                  <a:pt x="331" y="586"/>
                </a:lnTo>
                <a:lnTo>
                  <a:pt x="352" y="586"/>
                </a:lnTo>
                <a:lnTo>
                  <a:pt x="352" y="588"/>
                </a:lnTo>
                <a:lnTo>
                  <a:pt x="331" y="588"/>
                </a:lnTo>
                <a:moveTo>
                  <a:pt x="371" y="588"/>
                </a:moveTo>
                <a:lnTo>
                  <a:pt x="371" y="586"/>
                </a:lnTo>
                <a:lnTo>
                  <a:pt x="392" y="586"/>
                </a:lnTo>
                <a:lnTo>
                  <a:pt x="392" y="588"/>
                </a:lnTo>
                <a:lnTo>
                  <a:pt x="371" y="588"/>
                </a:lnTo>
                <a:moveTo>
                  <a:pt x="414" y="588"/>
                </a:moveTo>
                <a:lnTo>
                  <a:pt x="414" y="586"/>
                </a:lnTo>
                <a:lnTo>
                  <a:pt x="433" y="586"/>
                </a:lnTo>
                <a:lnTo>
                  <a:pt x="433" y="588"/>
                </a:lnTo>
                <a:lnTo>
                  <a:pt x="414" y="588"/>
                </a:lnTo>
                <a:moveTo>
                  <a:pt x="454" y="588"/>
                </a:moveTo>
                <a:lnTo>
                  <a:pt x="454" y="586"/>
                </a:lnTo>
                <a:lnTo>
                  <a:pt x="475" y="586"/>
                </a:lnTo>
                <a:lnTo>
                  <a:pt x="475" y="588"/>
                </a:lnTo>
                <a:lnTo>
                  <a:pt x="454" y="588"/>
                </a:lnTo>
                <a:moveTo>
                  <a:pt x="248" y="371"/>
                </a:moveTo>
                <a:lnTo>
                  <a:pt x="248" y="366"/>
                </a:lnTo>
                <a:lnTo>
                  <a:pt x="270" y="366"/>
                </a:lnTo>
                <a:lnTo>
                  <a:pt x="270" y="371"/>
                </a:lnTo>
                <a:lnTo>
                  <a:pt x="248" y="371"/>
                </a:lnTo>
                <a:moveTo>
                  <a:pt x="291" y="371"/>
                </a:moveTo>
                <a:lnTo>
                  <a:pt x="291" y="366"/>
                </a:lnTo>
                <a:lnTo>
                  <a:pt x="310" y="366"/>
                </a:lnTo>
                <a:lnTo>
                  <a:pt x="310" y="371"/>
                </a:lnTo>
                <a:lnTo>
                  <a:pt x="291" y="371"/>
                </a:lnTo>
                <a:moveTo>
                  <a:pt x="331" y="371"/>
                </a:moveTo>
                <a:lnTo>
                  <a:pt x="331" y="366"/>
                </a:lnTo>
                <a:lnTo>
                  <a:pt x="352" y="366"/>
                </a:lnTo>
                <a:lnTo>
                  <a:pt x="352" y="371"/>
                </a:lnTo>
                <a:lnTo>
                  <a:pt x="331" y="371"/>
                </a:lnTo>
                <a:moveTo>
                  <a:pt x="371" y="371"/>
                </a:moveTo>
                <a:lnTo>
                  <a:pt x="371" y="366"/>
                </a:lnTo>
                <a:lnTo>
                  <a:pt x="392" y="366"/>
                </a:lnTo>
                <a:lnTo>
                  <a:pt x="392" y="371"/>
                </a:lnTo>
                <a:lnTo>
                  <a:pt x="371" y="371"/>
                </a:lnTo>
                <a:moveTo>
                  <a:pt x="414" y="371"/>
                </a:moveTo>
                <a:lnTo>
                  <a:pt x="414" y="366"/>
                </a:lnTo>
                <a:lnTo>
                  <a:pt x="433" y="366"/>
                </a:lnTo>
                <a:lnTo>
                  <a:pt x="433" y="371"/>
                </a:lnTo>
                <a:lnTo>
                  <a:pt x="414" y="371"/>
                </a:lnTo>
                <a:moveTo>
                  <a:pt x="454" y="371"/>
                </a:moveTo>
                <a:lnTo>
                  <a:pt x="454" y="366"/>
                </a:lnTo>
                <a:lnTo>
                  <a:pt x="475" y="366"/>
                </a:lnTo>
                <a:lnTo>
                  <a:pt x="475" y="371"/>
                </a:lnTo>
                <a:lnTo>
                  <a:pt x="454" y="371"/>
                </a:lnTo>
                <a:moveTo>
                  <a:pt x="494" y="371"/>
                </a:moveTo>
                <a:lnTo>
                  <a:pt x="494" y="366"/>
                </a:lnTo>
                <a:lnTo>
                  <a:pt x="515" y="366"/>
                </a:lnTo>
                <a:lnTo>
                  <a:pt x="515" y="371"/>
                </a:lnTo>
                <a:lnTo>
                  <a:pt x="494" y="371"/>
                </a:lnTo>
                <a:moveTo>
                  <a:pt x="536" y="371"/>
                </a:moveTo>
                <a:lnTo>
                  <a:pt x="536" y="366"/>
                </a:lnTo>
                <a:lnTo>
                  <a:pt x="555" y="366"/>
                </a:lnTo>
                <a:lnTo>
                  <a:pt x="555" y="371"/>
                </a:lnTo>
                <a:lnTo>
                  <a:pt x="536" y="371"/>
                </a:lnTo>
                <a:moveTo>
                  <a:pt x="577" y="371"/>
                </a:moveTo>
                <a:lnTo>
                  <a:pt x="577" y="366"/>
                </a:lnTo>
                <a:lnTo>
                  <a:pt x="598" y="366"/>
                </a:lnTo>
                <a:lnTo>
                  <a:pt x="598" y="371"/>
                </a:lnTo>
                <a:lnTo>
                  <a:pt x="577" y="371"/>
                </a:lnTo>
                <a:moveTo>
                  <a:pt x="617" y="371"/>
                </a:moveTo>
                <a:lnTo>
                  <a:pt x="617" y="366"/>
                </a:lnTo>
                <a:lnTo>
                  <a:pt x="638" y="366"/>
                </a:lnTo>
                <a:lnTo>
                  <a:pt x="638" y="371"/>
                </a:lnTo>
                <a:lnTo>
                  <a:pt x="617" y="371"/>
                </a:lnTo>
                <a:moveTo>
                  <a:pt x="659" y="371"/>
                </a:moveTo>
                <a:lnTo>
                  <a:pt x="659" y="366"/>
                </a:lnTo>
                <a:lnTo>
                  <a:pt x="678" y="366"/>
                </a:lnTo>
                <a:lnTo>
                  <a:pt x="678" y="371"/>
                </a:lnTo>
                <a:lnTo>
                  <a:pt x="659" y="371"/>
                </a:lnTo>
                <a:moveTo>
                  <a:pt x="331" y="151"/>
                </a:moveTo>
                <a:lnTo>
                  <a:pt x="331" y="149"/>
                </a:lnTo>
                <a:lnTo>
                  <a:pt x="352" y="149"/>
                </a:lnTo>
                <a:lnTo>
                  <a:pt x="352" y="151"/>
                </a:lnTo>
                <a:lnTo>
                  <a:pt x="331" y="151"/>
                </a:lnTo>
                <a:moveTo>
                  <a:pt x="371" y="151"/>
                </a:moveTo>
                <a:lnTo>
                  <a:pt x="371" y="149"/>
                </a:lnTo>
                <a:lnTo>
                  <a:pt x="392" y="149"/>
                </a:lnTo>
                <a:lnTo>
                  <a:pt x="392" y="151"/>
                </a:lnTo>
                <a:lnTo>
                  <a:pt x="371" y="151"/>
                </a:lnTo>
                <a:moveTo>
                  <a:pt x="414" y="151"/>
                </a:moveTo>
                <a:lnTo>
                  <a:pt x="414" y="149"/>
                </a:lnTo>
                <a:lnTo>
                  <a:pt x="433" y="149"/>
                </a:lnTo>
                <a:lnTo>
                  <a:pt x="433" y="151"/>
                </a:lnTo>
                <a:lnTo>
                  <a:pt x="414" y="151"/>
                </a:lnTo>
                <a:moveTo>
                  <a:pt x="454" y="151"/>
                </a:moveTo>
                <a:lnTo>
                  <a:pt x="454" y="149"/>
                </a:lnTo>
                <a:lnTo>
                  <a:pt x="475" y="149"/>
                </a:lnTo>
                <a:lnTo>
                  <a:pt x="475" y="151"/>
                </a:lnTo>
                <a:lnTo>
                  <a:pt x="454" y="151"/>
                </a:lnTo>
                <a:moveTo>
                  <a:pt x="340" y="0"/>
                </a:moveTo>
                <a:lnTo>
                  <a:pt x="291" y="149"/>
                </a:lnTo>
                <a:lnTo>
                  <a:pt x="310" y="149"/>
                </a:lnTo>
                <a:lnTo>
                  <a:pt x="310" y="151"/>
                </a:lnTo>
                <a:lnTo>
                  <a:pt x="291" y="151"/>
                </a:lnTo>
                <a:lnTo>
                  <a:pt x="220" y="366"/>
                </a:lnTo>
                <a:lnTo>
                  <a:pt x="229" y="366"/>
                </a:lnTo>
                <a:lnTo>
                  <a:pt x="229" y="371"/>
                </a:lnTo>
                <a:lnTo>
                  <a:pt x="220" y="371"/>
                </a:lnTo>
                <a:lnTo>
                  <a:pt x="0" y="1037"/>
                </a:lnTo>
                <a:lnTo>
                  <a:pt x="255" y="808"/>
                </a:lnTo>
                <a:lnTo>
                  <a:pt x="248" y="808"/>
                </a:lnTo>
                <a:lnTo>
                  <a:pt x="248" y="805"/>
                </a:lnTo>
                <a:lnTo>
                  <a:pt x="258" y="805"/>
                </a:lnTo>
                <a:lnTo>
                  <a:pt x="499" y="588"/>
                </a:lnTo>
                <a:lnTo>
                  <a:pt x="494" y="588"/>
                </a:lnTo>
                <a:lnTo>
                  <a:pt x="494" y="586"/>
                </a:lnTo>
                <a:lnTo>
                  <a:pt x="501" y="586"/>
                </a:lnTo>
                <a:lnTo>
                  <a:pt x="721" y="387"/>
                </a:lnTo>
                <a:lnTo>
                  <a:pt x="702" y="371"/>
                </a:lnTo>
                <a:lnTo>
                  <a:pt x="699" y="371"/>
                </a:lnTo>
                <a:lnTo>
                  <a:pt x="699" y="366"/>
                </a:lnTo>
                <a:lnTo>
                  <a:pt x="699" y="366"/>
                </a:lnTo>
                <a:lnTo>
                  <a:pt x="34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322" name="Freeform 70"/>
          <p:cNvSpPr>
            <a:spLocks noEditPoints="1"/>
          </p:cNvSpPr>
          <p:nvPr/>
        </p:nvSpPr>
        <p:spPr bwMode="auto">
          <a:xfrm>
            <a:off x="2657599" y="2634835"/>
            <a:ext cx="1139567" cy="2862216"/>
          </a:xfrm>
          <a:custGeom>
            <a:avLst/>
            <a:gdLst>
              <a:gd name="T0" fmla="*/ 252 w 557"/>
              <a:gd name="T1" fmla="*/ 1184 h 1399"/>
              <a:gd name="T2" fmla="*/ 293 w 557"/>
              <a:gd name="T3" fmla="*/ 1182 h 1399"/>
              <a:gd name="T4" fmla="*/ 314 w 557"/>
              <a:gd name="T5" fmla="*/ 1182 h 1399"/>
              <a:gd name="T6" fmla="*/ 354 w 557"/>
              <a:gd name="T7" fmla="*/ 1184 h 1399"/>
              <a:gd name="T8" fmla="*/ 354 w 557"/>
              <a:gd name="T9" fmla="*/ 1184 h 1399"/>
              <a:gd name="T10" fmla="*/ 89 w 557"/>
              <a:gd name="T11" fmla="*/ 967 h 1399"/>
              <a:gd name="T12" fmla="*/ 130 w 557"/>
              <a:gd name="T13" fmla="*/ 962 h 1399"/>
              <a:gd name="T14" fmla="*/ 151 w 557"/>
              <a:gd name="T15" fmla="*/ 962 h 1399"/>
              <a:gd name="T16" fmla="*/ 191 w 557"/>
              <a:gd name="T17" fmla="*/ 967 h 1399"/>
              <a:gd name="T18" fmla="*/ 191 w 557"/>
              <a:gd name="T19" fmla="*/ 967 h 1399"/>
              <a:gd name="T20" fmla="*/ 252 w 557"/>
              <a:gd name="T21" fmla="*/ 967 h 1399"/>
              <a:gd name="T22" fmla="*/ 293 w 557"/>
              <a:gd name="T23" fmla="*/ 962 h 1399"/>
              <a:gd name="T24" fmla="*/ 314 w 557"/>
              <a:gd name="T25" fmla="*/ 962 h 1399"/>
              <a:gd name="T26" fmla="*/ 354 w 557"/>
              <a:gd name="T27" fmla="*/ 967 h 1399"/>
              <a:gd name="T28" fmla="*/ 354 w 557"/>
              <a:gd name="T29" fmla="*/ 967 h 1399"/>
              <a:gd name="T30" fmla="*/ 415 w 557"/>
              <a:gd name="T31" fmla="*/ 967 h 1399"/>
              <a:gd name="T32" fmla="*/ 456 w 557"/>
              <a:gd name="T33" fmla="*/ 962 h 1399"/>
              <a:gd name="T34" fmla="*/ 68 w 557"/>
              <a:gd name="T35" fmla="*/ 745 h 1399"/>
              <a:gd name="T36" fmla="*/ 108 w 557"/>
              <a:gd name="T37" fmla="*/ 747 h 1399"/>
              <a:gd name="T38" fmla="*/ 108 w 557"/>
              <a:gd name="T39" fmla="*/ 747 h 1399"/>
              <a:gd name="T40" fmla="*/ 170 w 557"/>
              <a:gd name="T41" fmla="*/ 747 h 1399"/>
              <a:gd name="T42" fmla="*/ 212 w 557"/>
              <a:gd name="T43" fmla="*/ 745 h 1399"/>
              <a:gd name="T44" fmla="*/ 231 w 557"/>
              <a:gd name="T45" fmla="*/ 745 h 1399"/>
              <a:gd name="T46" fmla="*/ 271 w 557"/>
              <a:gd name="T47" fmla="*/ 747 h 1399"/>
              <a:gd name="T48" fmla="*/ 271 w 557"/>
              <a:gd name="T49" fmla="*/ 747 h 1399"/>
              <a:gd name="T50" fmla="*/ 333 w 557"/>
              <a:gd name="T51" fmla="*/ 747 h 1399"/>
              <a:gd name="T52" fmla="*/ 375 w 557"/>
              <a:gd name="T53" fmla="*/ 745 h 1399"/>
              <a:gd name="T54" fmla="*/ 394 w 557"/>
              <a:gd name="T55" fmla="*/ 745 h 1399"/>
              <a:gd name="T56" fmla="*/ 437 w 557"/>
              <a:gd name="T57" fmla="*/ 747 h 1399"/>
              <a:gd name="T58" fmla="*/ 437 w 557"/>
              <a:gd name="T59" fmla="*/ 747 h 1399"/>
              <a:gd name="T60" fmla="*/ 498 w 557"/>
              <a:gd name="T61" fmla="*/ 747 h 1399"/>
              <a:gd name="T62" fmla="*/ 538 w 557"/>
              <a:gd name="T63" fmla="*/ 745 h 1399"/>
              <a:gd name="T64" fmla="*/ 191 w 557"/>
              <a:gd name="T65" fmla="*/ 525 h 1399"/>
              <a:gd name="T66" fmla="*/ 231 w 557"/>
              <a:gd name="T67" fmla="*/ 530 h 1399"/>
              <a:gd name="T68" fmla="*/ 231 w 557"/>
              <a:gd name="T69" fmla="*/ 530 h 1399"/>
              <a:gd name="T70" fmla="*/ 293 w 557"/>
              <a:gd name="T71" fmla="*/ 530 h 1399"/>
              <a:gd name="T72" fmla="*/ 333 w 557"/>
              <a:gd name="T73" fmla="*/ 525 h 1399"/>
              <a:gd name="T74" fmla="*/ 354 w 557"/>
              <a:gd name="T75" fmla="*/ 525 h 1399"/>
              <a:gd name="T76" fmla="*/ 394 w 557"/>
              <a:gd name="T77" fmla="*/ 530 h 1399"/>
              <a:gd name="T78" fmla="*/ 394 w 557"/>
              <a:gd name="T79" fmla="*/ 530 h 1399"/>
              <a:gd name="T80" fmla="*/ 456 w 557"/>
              <a:gd name="T81" fmla="*/ 530 h 1399"/>
              <a:gd name="T82" fmla="*/ 498 w 557"/>
              <a:gd name="T83" fmla="*/ 525 h 1399"/>
              <a:gd name="T84" fmla="*/ 271 w 557"/>
              <a:gd name="T85" fmla="*/ 307 h 1399"/>
              <a:gd name="T86" fmla="*/ 314 w 557"/>
              <a:gd name="T87" fmla="*/ 310 h 1399"/>
              <a:gd name="T88" fmla="*/ 314 w 557"/>
              <a:gd name="T89" fmla="*/ 310 h 1399"/>
              <a:gd name="T90" fmla="*/ 375 w 557"/>
              <a:gd name="T91" fmla="*/ 310 h 1399"/>
              <a:gd name="T92" fmla="*/ 415 w 557"/>
              <a:gd name="T93" fmla="*/ 307 h 1399"/>
              <a:gd name="T94" fmla="*/ 437 w 557"/>
              <a:gd name="T95" fmla="*/ 307 h 1399"/>
              <a:gd name="T96" fmla="*/ 354 w 557"/>
              <a:gd name="T97" fmla="*/ 90 h 1399"/>
              <a:gd name="T98" fmla="*/ 354 w 557"/>
              <a:gd name="T99" fmla="*/ 90 h 1399"/>
              <a:gd name="T100" fmla="*/ 170 w 557"/>
              <a:gd name="T101" fmla="*/ 530 h 1399"/>
              <a:gd name="T102" fmla="*/ 212 w 557"/>
              <a:gd name="T103" fmla="*/ 1182 h 1399"/>
              <a:gd name="T104" fmla="*/ 406 w 557"/>
              <a:gd name="T105" fmla="*/ 1184 h 1399"/>
              <a:gd name="T106" fmla="*/ 484 w 557"/>
              <a:gd name="T107" fmla="*/ 967 h 1399"/>
              <a:gd name="T108" fmla="*/ 557 w 557"/>
              <a:gd name="T109" fmla="*/ 756 h 1399"/>
              <a:gd name="T110" fmla="*/ 411 w 557"/>
              <a:gd name="T111" fmla="*/ 88 h 1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57" h="1399">
                <a:moveTo>
                  <a:pt x="231" y="1184"/>
                </a:moveTo>
                <a:lnTo>
                  <a:pt x="231" y="1182"/>
                </a:lnTo>
                <a:lnTo>
                  <a:pt x="252" y="1182"/>
                </a:lnTo>
                <a:lnTo>
                  <a:pt x="252" y="1184"/>
                </a:lnTo>
                <a:lnTo>
                  <a:pt x="231" y="1184"/>
                </a:lnTo>
                <a:moveTo>
                  <a:pt x="271" y="1184"/>
                </a:moveTo>
                <a:lnTo>
                  <a:pt x="271" y="1182"/>
                </a:lnTo>
                <a:lnTo>
                  <a:pt x="293" y="1182"/>
                </a:lnTo>
                <a:lnTo>
                  <a:pt x="293" y="1184"/>
                </a:lnTo>
                <a:lnTo>
                  <a:pt x="271" y="1184"/>
                </a:lnTo>
                <a:moveTo>
                  <a:pt x="314" y="1184"/>
                </a:moveTo>
                <a:lnTo>
                  <a:pt x="314" y="1182"/>
                </a:lnTo>
                <a:lnTo>
                  <a:pt x="333" y="1182"/>
                </a:lnTo>
                <a:lnTo>
                  <a:pt x="333" y="1184"/>
                </a:lnTo>
                <a:lnTo>
                  <a:pt x="314" y="1184"/>
                </a:lnTo>
                <a:moveTo>
                  <a:pt x="354" y="1184"/>
                </a:moveTo>
                <a:lnTo>
                  <a:pt x="354" y="1182"/>
                </a:lnTo>
                <a:lnTo>
                  <a:pt x="375" y="1182"/>
                </a:lnTo>
                <a:lnTo>
                  <a:pt x="375" y="1184"/>
                </a:lnTo>
                <a:lnTo>
                  <a:pt x="354" y="1184"/>
                </a:lnTo>
                <a:moveTo>
                  <a:pt x="68" y="967"/>
                </a:moveTo>
                <a:lnTo>
                  <a:pt x="68" y="962"/>
                </a:lnTo>
                <a:lnTo>
                  <a:pt x="89" y="962"/>
                </a:lnTo>
                <a:lnTo>
                  <a:pt x="89" y="967"/>
                </a:lnTo>
                <a:lnTo>
                  <a:pt x="68" y="967"/>
                </a:lnTo>
                <a:moveTo>
                  <a:pt x="108" y="967"/>
                </a:moveTo>
                <a:lnTo>
                  <a:pt x="108" y="962"/>
                </a:lnTo>
                <a:lnTo>
                  <a:pt x="130" y="962"/>
                </a:lnTo>
                <a:lnTo>
                  <a:pt x="130" y="967"/>
                </a:lnTo>
                <a:lnTo>
                  <a:pt x="108" y="967"/>
                </a:lnTo>
                <a:moveTo>
                  <a:pt x="151" y="967"/>
                </a:moveTo>
                <a:lnTo>
                  <a:pt x="151" y="962"/>
                </a:lnTo>
                <a:lnTo>
                  <a:pt x="170" y="962"/>
                </a:lnTo>
                <a:lnTo>
                  <a:pt x="170" y="967"/>
                </a:lnTo>
                <a:lnTo>
                  <a:pt x="151" y="967"/>
                </a:lnTo>
                <a:moveTo>
                  <a:pt x="191" y="967"/>
                </a:moveTo>
                <a:lnTo>
                  <a:pt x="191" y="962"/>
                </a:lnTo>
                <a:lnTo>
                  <a:pt x="212" y="962"/>
                </a:lnTo>
                <a:lnTo>
                  <a:pt x="212" y="967"/>
                </a:lnTo>
                <a:lnTo>
                  <a:pt x="191" y="967"/>
                </a:lnTo>
                <a:moveTo>
                  <a:pt x="231" y="967"/>
                </a:moveTo>
                <a:lnTo>
                  <a:pt x="231" y="962"/>
                </a:lnTo>
                <a:lnTo>
                  <a:pt x="252" y="962"/>
                </a:lnTo>
                <a:lnTo>
                  <a:pt x="252" y="967"/>
                </a:lnTo>
                <a:lnTo>
                  <a:pt x="231" y="967"/>
                </a:lnTo>
                <a:moveTo>
                  <a:pt x="271" y="967"/>
                </a:moveTo>
                <a:lnTo>
                  <a:pt x="271" y="962"/>
                </a:lnTo>
                <a:lnTo>
                  <a:pt x="293" y="962"/>
                </a:lnTo>
                <a:lnTo>
                  <a:pt x="293" y="967"/>
                </a:lnTo>
                <a:lnTo>
                  <a:pt x="271" y="967"/>
                </a:lnTo>
                <a:moveTo>
                  <a:pt x="314" y="967"/>
                </a:moveTo>
                <a:lnTo>
                  <a:pt x="314" y="962"/>
                </a:lnTo>
                <a:lnTo>
                  <a:pt x="333" y="962"/>
                </a:lnTo>
                <a:lnTo>
                  <a:pt x="333" y="967"/>
                </a:lnTo>
                <a:lnTo>
                  <a:pt x="314" y="967"/>
                </a:lnTo>
                <a:moveTo>
                  <a:pt x="354" y="967"/>
                </a:moveTo>
                <a:lnTo>
                  <a:pt x="354" y="962"/>
                </a:lnTo>
                <a:lnTo>
                  <a:pt x="375" y="962"/>
                </a:lnTo>
                <a:lnTo>
                  <a:pt x="375" y="967"/>
                </a:lnTo>
                <a:lnTo>
                  <a:pt x="354" y="967"/>
                </a:lnTo>
                <a:moveTo>
                  <a:pt x="394" y="967"/>
                </a:moveTo>
                <a:lnTo>
                  <a:pt x="394" y="962"/>
                </a:lnTo>
                <a:lnTo>
                  <a:pt x="415" y="962"/>
                </a:lnTo>
                <a:lnTo>
                  <a:pt x="415" y="967"/>
                </a:lnTo>
                <a:lnTo>
                  <a:pt x="394" y="967"/>
                </a:lnTo>
                <a:moveTo>
                  <a:pt x="437" y="967"/>
                </a:moveTo>
                <a:lnTo>
                  <a:pt x="437" y="962"/>
                </a:lnTo>
                <a:lnTo>
                  <a:pt x="456" y="962"/>
                </a:lnTo>
                <a:lnTo>
                  <a:pt x="456" y="967"/>
                </a:lnTo>
                <a:lnTo>
                  <a:pt x="437" y="967"/>
                </a:lnTo>
                <a:moveTo>
                  <a:pt x="68" y="747"/>
                </a:moveTo>
                <a:lnTo>
                  <a:pt x="68" y="745"/>
                </a:lnTo>
                <a:lnTo>
                  <a:pt x="89" y="745"/>
                </a:lnTo>
                <a:lnTo>
                  <a:pt x="89" y="747"/>
                </a:lnTo>
                <a:lnTo>
                  <a:pt x="68" y="747"/>
                </a:lnTo>
                <a:moveTo>
                  <a:pt x="108" y="747"/>
                </a:moveTo>
                <a:lnTo>
                  <a:pt x="108" y="745"/>
                </a:lnTo>
                <a:lnTo>
                  <a:pt x="130" y="745"/>
                </a:lnTo>
                <a:lnTo>
                  <a:pt x="130" y="747"/>
                </a:lnTo>
                <a:lnTo>
                  <a:pt x="108" y="747"/>
                </a:lnTo>
                <a:moveTo>
                  <a:pt x="151" y="747"/>
                </a:moveTo>
                <a:lnTo>
                  <a:pt x="151" y="745"/>
                </a:lnTo>
                <a:lnTo>
                  <a:pt x="170" y="745"/>
                </a:lnTo>
                <a:lnTo>
                  <a:pt x="170" y="747"/>
                </a:lnTo>
                <a:lnTo>
                  <a:pt x="151" y="747"/>
                </a:lnTo>
                <a:moveTo>
                  <a:pt x="191" y="747"/>
                </a:moveTo>
                <a:lnTo>
                  <a:pt x="191" y="745"/>
                </a:lnTo>
                <a:lnTo>
                  <a:pt x="212" y="745"/>
                </a:lnTo>
                <a:lnTo>
                  <a:pt x="212" y="747"/>
                </a:lnTo>
                <a:lnTo>
                  <a:pt x="191" y="747"/>
                </a:lnTo>
                <a:moveTo>
                  <a:pt x="231" y="747"/>
                </a:moveTo>
                <a:lnTo>
                  <a:pt x="231" y="745"/>
                </a:lnTo>
                <a:lnTo>
                  <a:pt x="252" y="745"/>
                </a:lnTo>
                <a:lnTo>
                  <a:pt x="252" y="747"/>
                </a:lnTo>
                <a:lnTo>
                  <a:pt x="231" y="747"/>
                </a:lnTo>
                <a:moveTo>
                  <a:pt x="271" y="747"/>
                </a:moveTo>
                <a:lnTo>
                  <a:pt x="271" y="745"/>
                </a:lnTo>
                <a:lnTo>
                  <a:pt x="293" y="745"/>
                </a:lnTo>
                <a:lnTo>
                  <a:pt x="293" y="747"/>
                </a:lnTo>
                <a:lnTo>
                  <a:pt x="271" y="747"/>
                </a:lnTo>
                <a:moveTo>
                  <a:pt x="314" y="747"/>
                </a:moveTo>
                <a:lnTo>
                  <a:pt x="314" y="745"/>
                </a:lnTo>
                <a:lnTo>
                  <a:pt x="333" y="745"/>
                </a:lnTo>
                <a:lnTo>
                  <a:pt x="333" y="747"/>
                </a:lnTo>
                <a:lnTo>
                  <a:pt x="314" y="747"/>
                </a:lnTo>
                <a:moveTo>
                  <a:pt x="354" y="747"/>
                </a:moveTo>
                <a:lnTo>
                  <a:pt x="354" y="745"/>
                </a:lnTo>
                <a:lnTo>
                  <a:pt x="375" y="745"/>
                </a:lnTo>
                <a:lnTo>
                  <a:pt x="375" y="747"/>
                </a:lnTo>
                <a:lnTo>
                  <a:pt x="354" y="747"/>
                </a:lnTo>
                <a:moveTo>
                  <a:pt x="394" y="747"/>
                </a:moveTo>
                <a:lnTo>
                  <a:pt x="394" y="745"/>
                </a:lnTo>
                <a:lnTo>
                  <a:pt x="415" y="745"/>
                </a:lnTo>
                <a:lnTo>
                  <a:pt x="415" y="747"/>
                </a:lnTo>
                <a:lnTo>
                  <a:pt x="394" y="747"/>
                </a:lnTo>
                <a:moveTo>
                  <a:pt x="437" y="747"/>
                </a:moveTo>
                <a:lnTo>
                  <a:pt x="437" y="745"/>
                </a:lnTo>
                <a:lnTo>
                  <a:pt x="456" y="745"/>
                </a:lnTo>
                <a:lnTo>
                  <a:pt x="456" y="747"/>
                </a:lnTo>
                <a:lnTo>
                  <a:pt x="437" y="747"/>
                </a:lnTo>
                <a:moveTo>
                  <a:pt x="477" y="747"/>
                </a:moveTo>
                <a:lnTo>
                  <a:pt x="477" y="745"/>
                </a:lnTo>
                <a:lnTo>
                  <a:pt x="498" y="745"/>
                </a:lnTo>
                <a:lnTo>
                  <a:pt x="498" y="747"/>
                </a:lnTo>
                <a:lnTo>
                  <a:pt x="477" y="747"/>
                </a:lnTo>
                <a:moveTo>
                  <a:pt x="517" y="747"/>
                </a:moveTo>
                <a:lnTo>
                  <a:pt x="517" y="745"/>
                </a:lnTo>
                <a:lnTo>
                  <a:pt x="538" y="745"/>
                </a:lnTo>
                <a:lnTo>
                  <a:pt x="538" y="747"/>
                </a:lnTo>
                <a:lnTo>
                  <a:pt x="517" y="747"/>
                </a:lnTo>
                <a:moveTo>
                  <a:pt x="191" y="530"/>
                </a:moveTo>
                <a:lnTo>
                  <a:pt x="191" y="525"/>
                </a:lnTo>
                <a:lnTo>
                  <a:pt x="212" y="525"/>
                </a:lnTo>
                <a:lnTo>
                  <a:pt x="212" y="530"/>
                </a:lnTo>
                <a:lnTo>
                  <a:pt x="191" y="530"/>
                </a:lnTo>
                <a:moveTo>
                  <a:pt x="231" y="530"/>
                </a:moveTo>
                <a:lnTo>
                  <a:pt x="231" y="525"/>
                </a:lnTo>
                <a:lnTo>
                  <a:pt x="252" y="525"/>
                </a:lnTo>
                <a:lnTo>
                  <a:pt x="252" y="530"/>
                </a:lnTo>
                <a:lnTo>
                  <a:pt x="231" y="530"/>
                </a:lnTo>
                <a:moveTo>
                  <a:pt x="271" y="530"/>
                </a:moveTo>
                <a:lnTo>
                  <a:pt x="271" y="525"/>
                </a:lnTo>
                <a:lnTo>
                  <a:pt x="293" y="525"/>
                </a:lnTo>
                <a:lnTo>
                  <a:pt x="293" y="530"/>
                </a:lnTo>
                <a:lnTo>
                  <a:pt x="271" y="530"/>
                </a:lnTo>
                <a:moveTo>
                  <a:pt x="314" y="530"/>
                </a:moveTo>
                <a:lnTo>
                  <a:pt x="314" y="525"/>
                </a:lnTo>
                <a:lnTo>
                  <a:pt x="333" y="525"/>
                </a:lnTo>
                <a:lnTo>
                  <a:pt x="333" y="530"/>
                </a:lnTo>
                <a:lnTo>
                  <a:pt x="314" y="530"/>
                </a:lnTo>
                <a:moveTo>
                  <a:pt x="354" y="530"/>
                </a:moveTo>
                <a:lnTo>
                  <a:pt x="354" y="525"/>
                </a:lnTo>
                <a:lnTo>
                  <a:pt x="375" y="525"/>
                </a:lnTo>
                <a:lnTo>
                  <a:pt x="375" y="530"/>
                </a:lnTo>
                <a:lnTo>
                  <a:pt x="354" y="530"/>
                </a:lnTo>
                <a:moveTo>
                  <a:pt x="394" y="530"/>
                </a:moveTo>
                <a:lnTo>
                  <a:pt x="394" y="525"/>
                </a:lnTo>
                <a:lnTo>
                  <a:pt x="415" y="525"/>
                </a:lnTo>
                <a:lnTo>
                  <a:pt x="415" y="530"/>
                </a:lnTo>
                <a:lnTo>
                  <a:pt x="394" y="530"/>
                </a:lnTo>
                <a:moveTo>
                  <a:pt x="437" y="530"/>
                </a:moveTo>
                <a:lnTo>
                  <a:pt x="437" y="525"/>
                </a:lnTo>
                <a:lnTo>
                  <a:pt x="456" y="525"/>
                </a:lnTo>
                <a:lnTo>
                  <a:pt x="456" y="530"/>
                </a:lnTo>
                <a:lnTo>
                  <a:pt x="437" y="530"/>
                </a:lnTo>
                <a:moveTo>
                  <a:pt x="477" y="530"/>
                </a:moveTo>
                <a:lnTo>
                  <a:pt x="477" y="525"/>
                </a:lnTo>
                <a:lnTo>
                  <a:pt x="498" y="525"/>
                </a:lnTo>
                <a:lnTo>
                  <a:pt x="498" y="530"/>
                </a:lnTo>
                <a:lnTo>
                  <a:pt x="477" y="530"/>
                </a:lnTo>
                <a:moveTo>
                  <a:pt x="271" y="310"/>
                </a:moveTo>
                <a:lnTo>
                  <a:pt x="271" y="307"/>
                </a:lnTo>
                <a:lnTo>
                  <a:pt x="293" y="307"/>
                </a:lnTo>
                <a:lnTo>
                  <a:pt x="293" y="310"/>
                </a:lnTo>
                <a:lnTo>
                  <a:pt x="271" y="310"/>
                </a:lnTo>
                <a:moveTo>
                  <a:pt x="314" y="310"/>
                </a:moveTo>
                <a:lnTo>
                  <a:pt x="314" y="307"/>
                </a:lnTo>
                <a:lnTo>
                  <a:pt x="333" y="307"/>
                </a:lnTo>
                <a:lnTo>
                  <a:pt x="333" y="310"/>
                </a:lnTo>
                <a:lnTo>
                  <a:pt x="314" y="310"/>
                </a:lnTo>
                <a:moveTo>
                  <a:pt x="354" y="310"/>
                </a:moveTo>
                <a:lnTo>
                  <a:pt x="354" y="307"/>
                </a:lnTo>
                <a:lnTo>
                  <a:pt x="375" y="307"/>
                </a:lnTo>
                <a:lnTo>
                  <a:pt x="375" y="310"/>
                </a:lnTo>
                <a:lnTo>
                  <a:pt x="354" y="310"/>
                </a:lnTo>
                <a:moveTo>
                  <a:pt x="394" y="310"/>
                </a:moveTo>
                <a:lnTo>
                  <a:pt x="394" y="307"/>
                </a:lnTo>
                <a:lnTo>
                  <a:pt x="415" y="307"/>
                </a:lnTo>
                <a:lnTo>
                  <a:pt x="415" y="310"/>
                </a:lnTo>
                <a:lnTo>
                  <a:pt x="394" y="310"/>
                </a:lnTo>
                <a:moveTo>
                  <a:pt x="437" y="310"/>
                </a:moveTo>
                <a:lnTo>
                  <a:pt x="437" y="307"/>
                </a:lnTo>
                <a:lnTo>
                  <a:pt x="456" y="307"/>
                </a:lnTo>
                <a:lnTo>
                  <a:pt x="456" y="310"/>
                </a:lnTo>
                <a:lnTo>
                  <a:pt x="437" y="310"/>
                </a:lnTo>
                <a:moveTo>
                  <a:pt x="354" y="90"/>
                </a:moveTo>
                <a:lnTo>
                  <a:pt x="354" y="88"/>
                </a:lnTo>
                <a:lnTo>
                  <a:pt x="375" y="88"/>
                </a:lnTo>
                <a:lnTo>
                  <a:pt x="375" y="90"/>
                </a:lnTo>
                <a:lnTo>
                  <a:pt x="354" y="90"/>
                </a:lnTo>
                <a:moveTo>
                  <a:pt x="392" y="0"/>
                </a:moveTo>
                <a:lnTo>
                  <a:pt x="158" y="525"/>
                </a:lnTo>
                <a:lnTo>
                  <a:pt x="170" y="525"/>
                </a:lnTo>
                <a:lnTo>
                  <a:pt x="170" y="530"/>
                </a:lnTo>
                <a:lnTo>
                  <a:pt x="156" y="530"/>
                </a:lnTo>
                <a:lnTo>
                  <a:pt x="0" y="874"/>
                </a:lnTo>
                <a:lnTo>
                  <a:pt x="193" y="1182"/>
                </a:lnTo>
                <a:lnTo>
                  <a:pt x="212" y="1182"/>
                </a:lnTo>
                <a:lnTo>
                  <a:pt x="212" y="1184"/>
                </a:lnTo>
                <a:lnTo>
                  <a:pt x="196" y="1184"/>
                </a:lnTo>
                <a:lnTo>
                  <a:pt x="330" y="1399"/>
                </a:lnTo>
                <a:lnTo>
                  <a:pt x="406" y="1184"/>
                </a:lnTo>
                <a:lnTo>
                  <a:pt x="394" y="1184"/>
                </a:lnTo>
                <a:lnTo>
                  <a:pt x="394" y="1182"/>
                </a:lnTo>
                <a:lnTo>
                  <a:pt x="408" y="1182"/>
                </a:lnTo>
                <a:lnTo>
                  <a:pt x="484" y="967"/>
                </a:lnTo>
                <a:lnTo>
                  <a:pt x="477" y="967"/>
                </a:lnTo>
                <a:lnTo>
                  <a:pt x="477" y="962"/>
                </a:lnTo>
                <a:lnTo>
                  <a:pt x="484" y="962"/>
                </a:lnTo>
                <a:lnTo>
                  <a:pt x="557" y="756"/>
                </a:lnTo>
                <a:lnTo>
                  <a:pt x="413" y="90"/>
                </a:lnTo>
                <a:lnTo>
                  <a:pt x="394" y="90"/>
                </a:lnTo>
                <a:lnTo>
                  <a:pt x="394" y="88"/>
                </a:lnTo>
                <a:lnTo>
                  <a:pt x="411" y="88"/>
                </a:lnTo>
                <a:lnTo>
                  <a:pt x="39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350" name="Freeform 98"/>
          <p:cNvSpPr>
            <a:spLocks noEditPoints="1"/>
          </p:cNvSpPr>
          <p:nvPr/>
        </p:nvSpPr>
        <p:spPr bwMode="auto">
          <a:xfrm>
            <a:off x="7430689" y="2978546"/>
            <a:ext cx="3345049" cy="2997244"/>
          </a:xfrm>
          <a:custGeom>
            <a:avLst/>
            <a:gdLst>
              <a:gd name="T0" fmla="*/ 69 w 1635"/>
              <a:gd name="T1" fmla="*/ 1016 h 1465"/>
              <a:gd name="T2" fmla="*/ 109 w 1635"/>
              <a:gd name="T3" fmla="*/ 1016 h 1465"/>
              <a:gd name="T4" fmla="*/ 149 w 1635"/>
              <a:gd name="T5" fmla="*/ 1016 h 1465"/>
              <a:gd name="T6" fmla="*/ 192 w 1635"/>
              <a:gd name="T7" fmla="*/ 1016 h 1465"/>
              <a:gd name="T8" fmla="*/ 232 w 1635"/>
              <a:gd name="T9" fmla="*/ 1016 h 1465"/>
              <a:gd name="T10" fmla="*/ 1255 w 1635"/>
              <a:gd name="T11" fmla="*/ 1016 h 1465"/>
              <a:gd name="T12" fmla="*/ 1297 w 1635"/>
              <a:gd name="T13" fmla="*/ 1016 h 1465"/>
              <a:gd name="T14" fmla="*/ 109 w 1635"/>
              <a:gd name="T15" fmla="*/ 799 h 1465"/>
              <a:gd name="T16" fmla="*/ 149 w 1635"/>
              <a:gd name="T17" fmla="*/ 799 h 1465"/>
              <a:gd name="T18" fmla="*/ 192 w 1635"/>
              <a:gd name="T19" fmla="*/ 799 h 1465"/>
              <a:gd name="T20" fmla="*/ 232 w 1635"/>
              <a:gd name="T21" fmla="*/ 799 h 1465"/>
              <a:gd name="T22" fmla="*/ 272 w 1635"/>
              <a:gd name="T23" fmla="*/ 799 h 1465"/>
              <a:gd name="T24" fmla="*/ 315 w 1635"/>
              <a:gd name="T25" fmla="*/ 799 h 1465"/>
              <a:gd name="T26" fmla="*/ 355 w 1635"/>
              <a:gd name="T27" fmla="*/ 799 h 1465"/>
              <a:gd name="T28" fmla="*/ 395 w 1635"/>
              <a:gd name="T29" fmla="*/ 799 h 1465"/>
              <a:gd name="T30" fmla="*/ 1052 w 1635"/>
              <a:gd name="T31" fmla="*/ 799 h 1465"/>
              <a:gd name="T32" fmla="*/ 1092 w 1635"/>
              <a:gd name="T33" fmla="*/ 799 h 1465"/>
              <a:gd name="T34" fmla="*/ 1132 w 1635"/>
              <a:gd name="T35" fmla="*/ 799 h 1465"/>
              <a:gd name="T36" fmla="*/ 272 w 1635"/>
              <a:gd name="T37" fmla="*/ 579 h 1465"/>
              <a:gd name="T38" fmla="*/ 315 w 1635"/>
              <a:gd name="T39" fmla="*/ 579 h 1465"/>
              <a:gd name="T40" fmla="*/ 355 w 1635"/>
              <a:gd name="T41" fmla="*/ 579 h 1465"/>
              <a:gd name="T42" fmla="*/ 395 w 1635"/>
              <a:gd name="T43" fmla="*/ 579 h 1465"/>
              <a:gd name="T44" fmla="*/ 437 w 1635"/>
              <a:gd name="T45" fmla="*/ 579 h 1465"/>
              <a:gd name="T46" fmla="*/ 478 w 1635"/>
              <a:gd name="T47" fmla="*/ 579 h 1465"/>
              <a:gd name="T48" fmla="*/ 518 w 1635"/>
              <a:gd name="T49" fmla="*/ 579 h 1465"/>
              <a:gd name="T50" fmla="*/ 560 w 1635"/>
              <a:gd name="T51" fmla="*/ 579 h 1465"/>
              <a:gd name="T52" fmla="*/ 886 w 1635"/>
              <a:gd name="T53" fmla="*/ 579 h 1465"/>
              <a:gd name="T54" fmla="*/ 929 w 1635"/>
              <a:gd name="T55" fmla="*/ 579 h 1465"/>
              <a:gd name="T56" fmla="*/ 969 w 1635"/>
              <a:gd name="T57" fmla="*/ 579 h 1465"/>
              <a:gd name="T58" fmla="*/ 1009 w 1635"/>
              <a:gd name="T59" fmla="*/ 579 h 1465"/>
              <a:gd name="T60" fmla="*/ 437 w 1635"/>
              <a:gd name="T61" fmla="*/ 362 h 1465"/>
              <a:gd name="T62" fmla="*/ 478 w 1635"/>
              <a:gd name="T63" fmla="*/ 362 h 1465"/>
              <a:gd name="T64" fmla="*/ 518 w 1635"/>
              <a:gd name="T65" fmla="*/ 362 h 1465"/>
              <a:gd name="T66" fmla="*/ 560 w 1635"/>
              <a:gd name="T67" fmla="*/ 362 h 1465"/>
              <a:gd name="T68" fmla="*/ 600 w 1635"/>
              <a:gd name="T69" fmla="*/ 362 h 1465"/>
              <a:gd name="T70" fmla="*/ 641 w 1635"/>
              <a:gd name="T71" fmla="*/ 362 h 1465"/>
              <a:gd name="T72" fmla="*/ 683 w 1635"/>
              <a:gd name="T73" fmla="*/ 362 h 1465"/>
              <a:gd name="T74" fmla="*/ 723 w 1635"/>
              <a:gd name="T75" fmla="*/ 362 h 1465"/>
              <a:gd name="T76" fmla="*/ 763 w 1635"/>
              <a:gd name="T77" fmla="*/ 362 h 1465"/>
              <a:gd name="T78" fmla="*/ 806 w 1635"/>
              <a:gd name="T79" fmla="*/ 362 h 1465"/>
              <a:gd name="T80" fmla="*/ 846 w 1635"/>
              <a:gd name="T81" fmla="*/ 362 h 1465"/>
              <a:gd name="T82" fmla="*/ 560 w 1635"/>
              <a:gd name="T83" fmla="*/ 142 h 1465"/>
              <a:gd name="T84" fmla="*/ 600 w 1635"/>
              <a:gd name="T85" fmla="*/ 142 h 1465"/>
              <a:gd name="T86" fmla="*/ 641 w 1635"/>
              <a:gd name="T87" fmla="*/ 142 h 1465"/>
              <a:gd name="T88" fmla="*/ 683 w 1635"/>
              <a:gd name="T89" fmla="*/ 142 h 1465"/>
              <a:gd name="T90" fmla="*/ 400 w 1635"/>
              <a:gd name="T91" fmla="*/ 362 h 1465"/>
              <a:gd name="T92" fmla="*/ 29 w 1635"/>
              <a:gd name="T93" fmla="*/ 1014 h 1465"/>
              <a:gd name="T94" fmla="*/ 608 w 1635"/>
              <a:gd name="T95" fmla="*/ 579 h 1465"/>
              <a:gd name="T96" fmla="*/ 846 w 1635"/>
              <a:gd name="T97" fmla="*/ 577 h 1465"/>
              <a:gd name="T98" fmla="*/ 1236 w 1635"/>
              <a:gd name="T99" fmla="*/ 1014 h 1465"/>
              <a:gd name="T100" fmla="*/ 1439 w 1635"/>
              <a:gd name="T101" fmla="*/ 1236 h 1465"/>
              <a:gd name="T102" fmla="*/ 1479 w 1635"/>
              <a:gd name="T103" fmla="*/ 1236 h 1465"/>
              <a:gd name="T104" fmla="*/ 1174 w 1635"/>
              <a:gd name="T105" fmla="*/ 799 h 1465"/>
              <a:gd name="T106" fmla="*/ 886 w 1635"/>
              <a:gd name="T107" fmla="*/ 357 h 1465"/>
              <a:gd name="T108" fmla="*/ 723 w 1635"/>
              <a:gd name="T109" fmla="*/ 139 h 14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35" h="1465">
                <a:moveTo>
                  <a:pt x="69" y="1016"/>
                </a:moveTo>
                <a:lnTo>
                  <a:pt x="69" y="1014"/>
                </a:lnTo>
                <a:lnTo>
                  <a:pt x="88" y="1014"/>
                </a:lnTo>
                <a:lnTo>
                  <a:pt x="88" y="1016"/>
                </a:lnTo>
                <a:lnTo>
                  <a:pt x="69" y="1016"/>
                </a:lnTo>
                <a:moveTo>
                  <a:pt x="109" y="1016"/>
                </a:moveTo>
                <a:lnTo>
                  <a:pt x="109" y="1014"/>
                </a:lnTo>
                <a:lnTo>
                  <a:pt x="130" y="1014"/>
                </a:lnTo>
                <a:lnTo>
                  <a:pt x="130" y="1016"/>
                </a:lnTo>
                <a:lnTo>
                  <a:pt x="109" y="1016"/>
                </a:lnTo>
                <a:moveTo>
                  <a:pt x="149" y="1016"/>
                </a:moveTo>
                <a:lnTo>
                  <a:pt x="149" y="1014"/>
                </a:lnTo>
                <a:lnTo>
                  <a:pt x="171" y="1014"/>
                </a:lnTo>
                <a:lnTo>
                  <a:pt x="171" y="1016"/>
                </a:lnTo>
                <a:lnTo>
                  <a:pt x="149" y="1016"/>
                </a:lnTo>
                <a:moveTo>
                  <a:pt x="192" y="1016"/>
                </a:moveTo>
                <a:lnTo>
                  <a:pt x="192" y="1014"/>
                </a:lnTo>
                <a:lnTo>
                  <a:pt x="211" y="1014"/>
                </a:lnTo>
                <a:lnTo>
                  <a:pt x="211" y="1016"/>
                </a:lnTo>
                <a:lnTo>
                  <a:pt x="192" y="1016"/>
                </a:lnTo>
                <a:moveTo>
                  <a:pt x="232" y="1016"/>
                </a:moveTo>
                <a:lnTo>
                  <a:pt x="232" y="1014"/>
                </a:lnTo>
                <a:lnTo>
                  <a:pt x="253" y="1014"/>
                </a:lnTo>
                <a:lnTo>
                  <a:pt x="253" y="1016"/>
                </a:lnTo>
                <a:lnTo>
                  <a:pt x="232" y="1016"/>
                </a:lnTo>
                <a:moveTo>
                  <a:pt x="1255" y="1016"/>
                </a:moveTo>
                <a:lnTo>
                  <a:pt x="1255" y="1014"/>
                </a:lnTo>
                <a:lnTo>
                  <a:pt x="1276" y="1014"/>
                </a:lnTo>
                <a:lnTo>
                  <a:pt x="1276" y="1016"/>
                </a:lnTo>
                <a:lnTo>
                  <a:pt x="1255" y="1016"/>
                </a:lnTo>
                <a:moveTo>
                  <a:pt x="1297" y="1016"/>
                </a:moveTo>
                <a:lnTo>
                  <a:pt x="1297" y="1014"/>
                </a:lnTo>
                <a:lnTo>
                  <a:pt x="1316" y="1014"/>
                </a:lnTo>
                <a:lnTo>
                  <a:pt x="1316" y="1016"/>
                </a:lnTo>
                <a:lnTo>
                  <a:pt x="1297" y="1016"/>
                </a:lnTo>
                <a:moveTo>
                  <a:pt x="109" y="799"/>
                </a:moveTo>
                <a:lnTo>
                  <a:pt x="109" y="794"/>
                </a:lnTo>
                <a:lnTo>
                  <a:pt x="130" y="794"/>
                </a:lnTo>
                <a:lnTo>
                  <a:pt x="130" y="799"/>
                </a:lnTo>
                <a:lnTo>
                  <a:pt x="109" y="799"/>
                </a:lnTo>
                <a:moveTo>
                  <a:pt x="149" y="799"/>
                </a:moveTo>
                <a:lnTo>
                  <a:pt x="149" y="794"/>
                </a:lnTo>
                <a:lnTo>
                  <a:pt x="171" y="794"/>
                </a:lnTo>
                <a:lnTo>
                  <a:pt x="171" y="799"/>
                </a:lnTo>
                <a:lnTo>
                  <a:pt x="149" y="799"/>
                </a:lnTo>
                <a:moveTo>
                  <a:pt x="192" y="799"/>
                </a:moveTo>
                <a:lnTo>
                  <a:pt x="192" y="794"/>
                </a:lnTo>
                <a:lnTo>
                  <a:pt x="211" y="794"/>
                </a:lnTo>
                <a:lnTo>
                  <a:pt x="211" y="799"/>
                </a:lnTo>
                <a:lnTo>
                  <a:pt x="192" y="799"/>
                </a:lnTo>
                <a:moveTo>
                  <a:pt x="232" y="799"/>
                </a:moveTo>
                <a:lnTo>
                  <a:pt x="232" y="794"/>
                </a:lnTo>
                <a:lnTo>
                  <a:pt x="253" y="794"/>
                </a:lnTo>
                <a:lnTo>
                  <a:pt x="253" y="799"/>
                </a:lnTo>
                <a:lnTo>
                  <a:pt x="232" y="799"/>
                </a:lnTo>
                <a:moveTo>
                  <a:pt x="272" y="799"/>
                </a:moveTo>
                <a:lnTo>
                  <a:pt x="272" y="794"/>
                </a:lnTo>
                <a:lnTo>
                  <a:pt x="293" y="794"/>
                </a:lnTo>
                <a:lnTo>
                  <a:pt x="293" y="799"/>
                </a:lnTo>
                <a:lnTo>
                  <a:pt x="272" y="799"/>
                </a:lnTo>
                <a:moveTo>
                  <a:pt x="315" y="799"/>
                </a:moveTo>
                <a:lnTo>
                  <a:pt x="315" y="794"/>
                </a:lnTo>
                <a:lnTo>
                  <a:pt x="333" y="794"/>
                </a:lnTo>
                <a:lnTo>
                  <a:pt x="333" y="799"/>
                </a:lnTo>
                <a:lnTo>
                  <a:pt x="315" y="799"/>
                </a:lnTo>
                <a:moveTo>
                  <a:pt x="355" y="799"/>
                </a:moveTo>
                <a:lnTo>
                  <a:pt x="355" y="794"/>
                </a:lnTo>
                <a:lnTo>
                  <a:pt x="376" y="794"/>
                </a:lnTo>
                <a:lnTo>
                  <a:pt x="376" y="799"/>
                </a:lnTo>
                <a:lnTo>
                  <a:pt x="355" y="799"/>
                </a:lnTo>
                <a:moveTo>
                  <a:pt x="395" y="799"/>
                </a:moveTo>
                <a:lnTo>
                  <a:pt x="395" y="794"/>
                </a:lnTo>
                <a:lnTo>
                  <a:pt x="416" y="794"/>
                </a:lnTo>
                <a:lnTo>
                  <a:pt x="416" y="799"/>
                </a:lnTo>
                <a:lnTo>
                  <a:pt x="395" y="799"/>
                </a:lnTo>
                <a:moveTo>
                  <a:pt x="1052" y="799"/>
                </a:moveTo>
                <a:lnTo>
                  <a:pt x="1052" y="794"/>
                </a:lnTo>
                <a:lnTo>
                  <a:pt x="1070" y="794"/>
                </a:lnTo>
                <a:lnTo>
                  <a:pt x="1070" y="799"/>
                </a:lnTo>
                <a:lnTo>
                  <a:pt x="1052" y="799"/>
                </a:lnTo>
                <a:moveTo>
                  <a:pt x="1092" y="799"/>
                </a:moveTo>
                <a:lnTo>
                  <a:pt x="1092" y="794"/>
                </a:lnTo>
                <a:lnTo>
                  <a:pt x="1113" y="794"/>
                </a:lnTo>
                <a:lnTo>
                  <a:pt x="1113" y="799"/>
                </a:lnTo>
                <a:lnTo>
                  <a:pt x="1092" y="799"/>
                </a:lnTo>
                <a:moveTo>
                  <a:pt x="1132" y="799"/>
                </a:moveTo>
                <a:lnTo>
                  <a:pt x="1132" y="794"/>
                </a:lnTo>
                <a:lnTo>
                  <a:pt x="1153" y="794"/>
                </a:lnTo>
                <a:lnTo>
                  <a:pt x="1153" y="799"/>
                </a:lnTo>
                <a:lnTo>
                  <a:pt x="1132" y="799"/>
                </a:lnTo>
                <a:moveTo>
                  <a:pt x="272" y="579"/>
                </a:moveTo>
                <a:lnTo>
                  <a:pt x="272" y="577"/>
                </a:lnTo>
                <a:lnTo>
                  <a:pt x="293" y="577"/>
                </a:lnTo>
                <a:lnTo>
                  <a:pt x="293" y="579"/>
                </a:lnTo>
                <a:lnTo>
                  <a:pt x="272" y="579"/>
                </a:lnTo>
                <a:moveTo>
                  <a:pt x="315" y="579"/>
                </a:moveTo>
                <a:lnTo>
                  <a:pt x="315" y="577"/>
                </a:lnTo>
                <a:lnTo>
                  <a:pt x="333" y="577"/>
                </a:lnTo>
                <a:lnTo>
                  <a:pt x="333" y="579"/>
                </a:lnTo>
                <a:lnTo>
                  <a:pt x="315" y="579"/>
                </a:lnTo>
                <a:moveTo>
                  <a:pt x="355" y="579"/>
                </a:moveTo>
                <a:lnTo>
                  <a:pt x="355" y="577"/>
                </a:lnTo>
                <a:lnTo>
                  <a:pt x="376" y="577"/>
                </a:lnTo>
                <a:lnTo>
                  <a:pt x="376" y="579"/>
                </a:lnTo>
                <a:lnTo>
                  <a:pt x="355" y="579"/>
                </a:lnTo>
                <a:moveTo>
                  <a:pt x="395" y="579"/>
                </a:moveTo>
                <a:lnTo>
                  <a:pt x="395" y="577"/>
                </a:lnTo>
                <a:lnTo>
                  <a:pt x="416" y="577"/>
                </a:lnTo>
                <a:lnTo>
                  <a:pt x="416" y="579"/>
                </a:lnTo>
                <a:lnTo>
                  <a:pt x="395" y="579"/>
                </a:lnTo>
                <a:moveTo>
                  <a:pt x="437" y="579"/>
                </a:moveTo>
                <a:lnTo>
                  <a:pt x="437" y="577"/>
                </a:lnTo>
                <a:lnTo>
                  <a:pt x="456" y="577"/>
                </a:lnTo>
                <a:lnTo>
                  <a:pt x="456" y="579"/>
                </a:lnTo>
                <a:lnTo>
                  <a:pt x="437" y="579"/>
                </a:lnTo>
                <a:moveTo>
                  <a:pt x="478" y="579"/>
                </a:moveTo>
                <a:lnTo>
                  <a:pt x="478" y="577"/>
                </a:lnTo>
                <a:lnTo>
                  <a:pt x="499" y="577"/>
                </a:lnTo>
                <a:lnTo>
                  <a:pt x="499" y="579"/>
                </a:lnTo>
                <a:lnTo>
                  <a:pt x="478" y="579"/>
                </a:lnTo>
                <a:moveTo>
                  <a:pt x="518" y="579"/>
                </a:moveTo>
                <a:lnTo>
                  <a:pt x="518" y="577"/>
                </a:lnTo>
                <a:lnTo>
                  <a:pt x="539" y="577"/>
                </a:lnTo>
                <a:lnTo>
                  <a:pt x="539" y="579"/>
                </a:lnTo>
                <a:lnTo>
                  <a:pt x="518" y="579"/>
                </a:lnTo>
                <a:moveTo>
                  <a:pt x="560" y="579"/>
                </a:moveTo>
                <a:lnTo>
                  <a:pt x="560" y="577"/>
                </a:lnTo>
                <a:lnTo>
                  <a:pt x="579" y="577"/>
                </a:lnTo>
                <a:lnTo>
                  <a:pt x="579" y="579"/>
                </a:lnTo>
                <a:lnTo>
                  <a:pt x="560" y="579"/>
                </a:lnTo>
                <a:moveTo>
                  <a:pt x="886" y="579"/>
                </a:moveTo>
                <a:lnTo>
                  <a:pt x="886" y="577"/>
                </a:lnTo>
                <a:lnTo>
                  <a:pt x="907" y="577"/>
                </a:lnTo>
                <a:lnTo>
                  <a:pt x="907" y="579"/>
                </a:lnTo>
                <a:lnTo>
                  <a:pt x="886" y="579"/>
                </a:lnTo>
                <a:moveTo>
                  <a:pt x="929" y="579"/>
                </a:moveTo>
                <a:lnTo>
                  <a:pt x="929" y="577"/>
                </a:lnTo>
                <a:lnTo>
                  <a:pt x="948" y="577"/>
                </a:lnTo>
                <a:lnTo>
                  <a:pt x="948" y="579"/>
                </a:lnTo>
                <a:lnTo>
                  <a:pt x="929" y="579"/>
                </a:lnTo>
                <a:moveTo>
                  <a:pt x="969" y="579"/>
                </a:moveTo>
                <a:lnTo>
                  <a:pt x="969" y="577"/>
                </a:lnTo>
                <a:lnTo>
                  <a:pt x="990" y="577"/>
                </a:lnTo>
                <a:lnTo>
                  <a:pt x="990" y="579"/>
                </a:lnTo>
                <a:lnTo>
                  <a:pt x="969" y="579"/>
                </a:lnTo>
                <a:moveTo>
                  <a:pt x="1009" y="579"/>
                </a:moveTo>
                <a:lnTo>
                  <a:pt x="1009" y="577"/>
                </a:lnTo>
                <a:lnTo>
                  <a:pt x="1030" y="577"/>
                </a:lnTo>
                <a:lnTo>
                  <a:pt x="1030" y="579"/>
                </a:lnTo>
                <a:lnTo>
                  <a:pt x="1009" y="579"/>
                </a:lnTo>
                <a:moveTo>
                  <a:pt x="437" y="362"/>
                </a:moveTo>
                <a:lnTo>
                  <a:pt x="437" y="357"/>
                </a:lnTo>
                <a:lnTo>
                  <a:pt x="456" y="357"/>
                </a:lnTo>
                <a:lnTo>
                  <a:pt x="456" y="362"/>
                </a:lnTo>
                <a:lnTo>
                  <a:pt x="437" y="362"/>
                </a:lnTo>
                <a:moveTo>
                  <a:pt x="478" y="362"/>
                </a:moveTo>
                <a:lnTo>
                  <a:pt x="478" y="357"/>
                </a:lnTo>
                <a:lnTo>
                  <a:pt x="499" y="357"/>
                </a:lnTo>
                <a:lnTo>
                  <a:pt x="499" y="362"/>
                </a:lnTo>
                <a:lnTo>
                  <a:pt x="478" y="362"/>
                </a:lnTo>
                <a:moveTo>
                  <a:pt x="518" y="362"/>
                </a:moveTo>
                <a:lnTo>
                  <a:pt x="518" y="357"/>
                </a:lnTo>
                <a:lnTo>
                  <a:pt x="539" y="357"/>
                </a:lnTo>
                <a:lnTo>
                  <a:pt x="539" y="362"/>
                </a:lnTo>
                <a:lnTo>
                  <a:pt x="518" y="362"/>
                </a:lnTo>
                <a:moveTo>
                  <a:pt x="560" y="362"/>
                </a:moveTo>
                <a:lnTo>
                  <a:pt x="560" y="357"/>
                </a:lnTo>
                <a:lnTo>
                  <a:pt x="579" y="357"/>
                </a:lnTo>
                <a:lnTo>
                  <a:pt x="579" y="362"/>
                </a:lnTo>
                <a:lnTo>
                  <a:pt x="560" y="362"/>
                </a:lnTo>
                <a:moveTo>
                  <a:pt x="600" y="362"/>
                </a:moveTo>
                <a:lnTo>
                  <a:pt x="600" y="357"/>
                </a:lnTo>
                <a:lnTo>
                  <a:pt x="622" y="357"/>
                </a:lnTo>
                <a:lnTo>
                  <a:pt x="622" y="362"/>
                </a:lnTo>
                <a:lnTo>
                  <a:pt x="600" y="362"/>
                </a:lnTo>
                <a:moveTo>
                  <a:pt x="641" y="362"/>
                </a:moveTo>
                <a:lnTo>
                  <a:pt x="641" y="357"/>
                </a:lnTo>
                <a:lnTo>
                  <a:pt x="662" y="357"/>
                </a:lnTo>
                <a:lnTo>
                  <a:pt x="662" y="362"/>
                </a:lnTo>
                <a:lnTo>
                  <a:pt x="641" y="362"/>
                </a:lnTo>
                <a:moveTo>
                  <a:pt x="683" y="362"/>
                </a:moveTo>
                <a:lnTo>
                  <a:pt x="683" y="357"/>
                </a:lnTo>
                <a:lnTo>
                  <a:pt x="702" y="357"/>
                </a:lnTo>
                <a:lnTo>
                  <a:pt x="702" y="362"/>
                </a:lnTo>
                <a:lnTo>
                  <a:pt x="683" y="362"/>
                </a:lnTo>
                <a:moveTo>
                  <a:pt x="723" y="362"/>
                </a:moveTo>
                <a:lnTo>
                  <a:pt x="723" y="357"/>
                </a:lnTo>
                <a:lnTo>
                  <a:pt x="745" y="357"/>
                </a:lnTo>
                <a:lnTo>
                  <a:pt x="745" y="362"/>
                </a:lnTo>
                <a:lnTo>
                  <a:pt x="723" y="362"/>
                </a:lnTo>
                <a:moveTo>
                  <a:pt x="763" y="362"/>
                </a:moveTo>
                <a:lnTo>
                  <a:pt x="763" y="357"/>
                </a:lnTo>
                <a:lnTo>
                  <a:pt x="785" y="357"/>
                </a:lnTo>
                <a:lnTo>
                  <a:pt x="785" y="362"/>
                </a:lnTo>
                <a:lnTo>
                  <a:pt x="763" y="362"/>
                </a:lnTo>
                <a:moveTo>
                  <a:pt x="806" y="362"/>
                </a:moveTo>
                <a:lnTo>
                  <a:pt x="806" y="357"/>
                </a:lnTo>
                <a:lnTo>
                  <a:pt x="825" y="357"/>
                </a:lnTo>
                <a:lnTo>
                  <a:pt x="825" y="362"/>
                </a:lnTo>
                <a:lnTo>
                  <a:pt x="806" y="362"/>
                </a:lnTo>
                <a:moveTo>
                  <a:pt x="846" y="362"/>
                </a:moveTo>
                <a:lnTo>
                  <a:pt x="846" y="357"/>
                </a:lnTo>
                <a:lnTo>
                  <a:pt x="867" y="357"/>
                </a:lnTo>
                <a:lnTo>
                  <a:pt x="867" y="362"/>
                </a:lnTo>
                <a:lnTo>
                  <a:pt x="846" y="362"/>
                </a:lnTo>
                <a:moveTo>
                  <a:pt x="560" y="142"/>
                </a:moveTo>
                <a:lnTo>
                  <a:pt x="560" y="139"/>
                </a:lnTo>
                <a:lnTo>
                  <a:pt x="579" y="139"/>
                </a:lnTo>
                <a:lnTo>
                  <a:pt x="579" y="142"/>
                </a:lnTo>
                <a:lnTo>
                  <a:pt x="560" y="142"/>
                </a:lnTo>
                <a:moveTo>
                  <a:pt x="600" y="142"/>
                </a:moveTo>
                <a:lnTo>
                  <a:pt x="600" y="139"/>
                </a:lnTo>
                <a:lnTo>
                  <a:pt x="622" y="139"/>
                </a:lnTo>
                <a:lnTo>
                  <a:pt x="622" y="142"/>
                </a:lnTo>
                <a:lnTo>
                  <a:pt x="600" y="142"/>
                </a:lnTo>
                <a:moveTo>
                  <a:pt x="641" y="142"/>
                </a:moveTo>
                <a:lnTo>
                  <a:pt x="641" y="139"/>
                </a:lnTo>
                <a:lnTo>
                  <a:pt x="662" y="139"/>
                </a:lnTo>
                <a:lnTo>
                  <a:pt x="662" y="142"/>
                </a:lnTo>
                <a:lnTo>
                  <a:pt x="641" y="142"/>
                </a:lnTo>
                <a:moveTo>
                  <a:pt x="683" y="142"/>
                </a:moveTo>
                <a:lnTo>
                  <a:pt x="683" y="139"/>
                </a:lnTo>
                <a:lnTo>
                  <a:pt x="702" y="139"/>
                </a:lnTo>
                <a:lnTo>
                  <a:pt x="702" y="142"/>
                </a:lnTo>
                <a:lnTo>
                  <a:pt x="683" y="142"/>
                </a:lnTo>
                <a:moveTo>
                  <a:pt x="648" y="0"/>
                </a:moveTo>
                <a:lnTo>
                  <a:pt x="402" y="357"/>
                </a:lnTo>
                <a:lnTo>
                  <a:pt x="416" y="357"/>
                </a:lnTo>
                <a:lnTo>
                  <a:pt x="416" y="362"/>
                </a:lnTo>
                <a:lnTo>
                  <a:pt x="400" y="362"/>
                </a:lnTo>
                <a:lnTo>
                  <a:pt x="253" y="577"/>
                </a:lnTo>
                <a:lnTo>
                  <a:pt x="253" y="579"/>
                </a:lnTo>
                <a:lnTo>
                  <a:pt x="251" y="579"/>
                </a:lnTo>
                <a:lnTo>
                  <a:pt x="0" y="947"/>
                </a:lnTo>
                <a:lnTo>
                  <a:pt x="29" y="1014"/>
                </a:lnTo>
                <a:lnTo>
                  <a:pt x="48" y="1014"/>
                </a:lnTo>
                <a:lnTo>
                  <a:pt x="48" y="1016"/>
                </a:lnTo>
                <a:lnTo>
                  <a:pt x="29" y="1016"/>
                </a:lnTo>
                <a:lnTo>
                  <a:pt x="109" y="1207"/>
                </a:lnTo>
                <a:lnTo>
                  <a:pt x="608" y="579"/>
                </a:lnTo>
                <a:lnTo>
                  <a:pt x="600" y="579"/>
                </a:lnTo>
                <a:lnTo>
                  <a:pt x="600" y="577"/>
                </a:lnTo>
                <a:lnTo>
                  <a:pt x="610" y="577"/>
                </a:lnTo>
                <a:lnTo>
                  <a:pt x="723" y="432"/>
                </a:lnTo>
                <a:lnTo>
                  <a:pt x="846" y="577"/>
                </a:lnTo>
                <a:lnTo>
                  <a:pt x="867" y="577"/>
                </a:lnTo>
                <a:lnTo>
                  <a:pt x="867" y="579"/>
                </a:lnTo>
                <a:lnTo>
                  <a:pt x="851" y="579"/>
                </a:lnTo>
                <a:lnTo>
                  <a:pt x="1229" y="1014"/>
                </a:lnTo>
                <a:lnTo>
                  <a:pt x="1236" y="1014"/>
                </a:lnTo>
                <a:lnTo>
                  <a:pt x="1236" y="1016"/>
                </a:lnTo>
                <a:lnTo>
                  <a:pt x="1233" y="1016"/>
                </a:lnTo>
                <a:lnTo>
                  <a:pt x="1420" y="1233"/>
                </a:lnTo>
                <a:lnTo>
                  <a:pt x="1439" y="1233"/>
                </a:lnTo>
                <a:lnTo>
                  <a:pt x="1439" y="1236"/>
                </a:lnTo>
                <a:lnTo>
                  <a:pt x="1425" y="1236"/>
                </a:lnTo>
                <a:lnTo>
                  <a:pt x="1626" y="1465"/>
                </a:lnTo>
                <a:lnTo>
                  <a:pt x="220" y="1465"/>
                </a:lnTo>
                <a:lnTo>
                  <a:pt x="1635" y="1465"/>
                </a:lnTo>
                <a:lnTo>
                  <a:pt x="1479" y="1236"/>
                </a:lnTo>
                <a:lnTo>
                  <a:pt x="1460" y="1236"/>
                </a:lnTo>
                <a:lnTo>
                  <a:pt x="1460" y="1233"/>
                </a:lnTo>
                <a:lnTo>
                  <a:pt x="1479" y="1233"/>
                </a:lnTo>
                <a:lnTo>
                  <a:pt x="1186" y="799"/>
                </a:lnTo>
                <a:lnTo>
                  <a:pt x="1174" y="799"/>
                </a:lnTo>
                <a:lnTo>
                  <a:pt x="1174" y="794"/>
                </a:lnTo>
                <a:lnTo>
                  <a:pt x="1184" y="794"/>
                </a:lnTo>
                <a:lnTo>
                  <a:pt x="891" y="362"/>
                </a:lnTo>
                <a:lnTo>
                  <a:pt x="886" y="362"/>
                </a:lnTo>
                <a:lnTo>
                  <a:pt x="886" y="357"/>
                </a:lnTo>
                <a:lnTo>
                  <a:pt x="889" y="357"/>
                </a:lnTo>
                <a:lnTo>
                  <a:pt x="745" y="142"/>
                </a:lnTo>
                <a:lnTo>
                  <a:pt x="745" y="142"/>
                </a:lnTo>
                <a:lnTo>
                  <a:pt x="723" y="142"/>
                </a:lnTo>
                <a:lnTo>
                  <a:pt x="723" y="139"/>
                </a:lnTo>
                <a:lnTo>
                  <a:pt x="742" y="139"/>
                </a:lnTo>
                <a:lnTo>
                  <a:pt x="64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370" name="Freeform 118"/>
          <p:cNvSpPr>
            <a:spLocks noEditPoints="1"/>
          </p:cNvSpPr>
          <p:nvPr/>
        </p:nvSpPr>
        <p:spPr bwMode="auto">
          <a:xfrm>
            <a:off x="7653692" y="3862375"/>
            <a:ext cx="3103633" cy="2113416"/>
          </a:xfrm>
          <a:custGeom>
            <a:avLst/>
            <a:gdLst>
              <a:gd name="T0" fmla="*/ 83 w 1517"/>
              <a:gd name="T1" fmla="*/ 801 h 1033"/>
              <a:gd name="T2" fmla="*/ 144 w 1517"/>
              <a:gd name="T3" fmla="*/ 804 h 1033"/>
              <a:gd name="T4" fmla="*/ 206 w 1517"/>
              <a:gd name="T5" fmla="*/ 804 h 1033"/>
              <a:gd name="T6" fmla="*/ 267 w 1517"/>
              <a:gd name="T7" fmla="*/ 801 h 1033"/>
              <a:gd name="T8" fmla="*/ 286 w 1517"/>
              <a:gd name="T9" fmla="*/ 804 h 1033"/>
              <a:gd name="T10" fmla="*/ 369 w 1517"/>
              <a:gd name="T11" fmla="*/ 801 h 1033"/>
              <a:gd name="T12" fmla="*/ 430 w 1517"/>
              <a:gd name="T13" fmla="*/ 804 h 1033"/>
              <a:gd name="T14" fmla="*/ 491 w 1517"/>
              <a:gd name="T15" fmla="*/ 804 h 1033"/>
              <a:gd name="T16" fmla="*/ 553 w 1517"/>
              <a:gd name="T17" fmla="*/ 801 h 1033"/>
              <a:gd name="T18" fmla="*/ 574 w 1517"/>
              <a:gd name="T19" fmla="*/ 804 h 1033"/>
              <a:gd name="T20" fmla="*/ 654 w 1517"/>
              <a:gd name="T21" fmla="*/ 801 h 1033"/>
              <a:gd name="T22" fmla="*/ 716 w 1517"/>
              <a:gd name="T23" fmla="*/ 804 h 1033"/>
              <a:gd name="T24" fmla="*/ 777 w 1517"/>
              <a:gd name="T25" fmla="*/ 804 h 1033"/>
              <a:gd name="T26" fmla="*/ 839 w 1517"/>
              <a:gd name="T27" fmla="*/ 801 h 1033"/>
              <a:gd name="T28" fmla="*/ 860 w 1517"/>
              <a:gd name="T29" fmla="*/ 804 h 1033"/>
              <a:gd name="T30" fmla="*/ 943 w 1517"/>
              <a:gd name="T31" fmla="*/ 801 h 1033"/>
              <a:gd name="T32" fmla="*/ 1004 w 1517"/>
              <a:gd name="T33" fmla="*/ 804 h 1033"/>
              <a:gd name="T34" fmla="*/ 1065 w 1517"/>
              <a:gd name="T35" fmla="*/ 804 h 1033"/>
              <a:gd name="T36" fmla="*/ 1127 w 1517"/>
              <a:gd name="T37" fmla="*/ 801 h 1033"/>
              <a:gd name="T38" fmla="*/ 1146 w 1517"/>
              <a:gd name="T39" fmla="*/ 804 h 1033"/>
              <a:gd name="T40" fmla="*/ 1228 w 1517"/>
              <a:gd name="T41" fmla="*/ 801 h 1033"/>
              <a:gd name="T42" fmla="*/ 1290 w 1517"/>
              <a:gd name="T43" fmla="*/ 804 h 1033"/>
              <a:gd name="T44" fmla="*/ 206 w 1517"/>
              <a:gd name="T45" fmla="*/ 584 h 1033"/>
              <a:gd name="T46" fmla="*/ 267 w 1517"/>
              <a:gd name="T47" fmla="*/ 582 h 1033"/>
              <a:gd name="T48" fmla="*/ 286 w 1517"/>
              <a:gd name="T49" fmla="*/ 584 h 1033"/>
              <a:gd name="T50" fmla="*/ 369 w 1517"/>
              <a:gd name="T51" fmla="*/ 582 h 1033"/>
              <a:gd name="T52" fmla="*/ 430 w 1517"/>
              <a:gd name="T53" fmla="*/ 584 h 1033"/>
              <a:gd name="T54" fmla="*/ 491 w 1517"/>
              <a:gd name="T55" fmla="*/ 584 h 1033"/>
              <a:gd name="T56" fmla="*/ 553 w 1517"/>
              <a:gd name="T57" fmla="*/ 582 h 1033"/>
              <a:gd name="T58" fmla="*/ 574 w 1517"/>
              <a:gd name="T59" fmla="*/ 584 h 1033"/>
              <a:gd name="T60" fmla="*/ 654 w 1517"/>
              <a:gd name="T61" fmla="*/ 582 h 1033"/>
              <a:gd name="T62" fmla="*/ 716 w 1517"/>
              <a:gd name="T63" fmla="*/ 584 h 1033"/>
              <a:gd name="T64" fmla="*/ 777 w 1517"/>
              <a:gd name="T65" fmla="*/ 584 h 1033"/>
              <a:gd name="T66" fmla="*/ 839 w 1517"/>
              <a:gd name="T67" fmla="*/ 582 h 1033"/>
              <a:gd name="T68" fmla="*/ 860 w 1517"/>
              <a:gd name="T69" fmla="*/ 584 h 1033"/>
              <a:gd name="T70" fmla="*/ 943 w 1517"/>
              <a:gd name="T71" fmla="*/ 582 h 1033"/>
              <a:gd name="T72" fmla="*/ 1004 w 1517"/>
              <a:gd name="T73" fmla="*/ 584 h 1033"/>
              <a:gd name="T74" fmla="*/ 1065 w 1517"/>
              <a:gd name="T75" fmla="*/ 584 h 1033"/>
              <a:gd name="T76" fmla="*/ 347 w 1517"/>
              <a:gd name="T77" fmla="*/ 362 h 1033"/>
              <a:gd name="T78" fmla="*/ 369 w 1517"/>
              <a:gd name="T79" fmla="*/ 367 h 1033"/>
              <a:gd name="T80" fmla="*/ 451 w 1517"/>
              <a:gd name="T81" fmla="*/ 362 h 1033"/>
              <a:gd name="T82" fmla="*/ 513 w 1517"/>
              <a:gd name="T83" fmla="*/ 367 h 1033"/>
              <a:gd name="T84" fmla="*/ 574 w 1517"/>
              <a:gd name="T85" fmla="*/ 367 h 1033"/>
              <a:gd name="T86" fmla="*/ 636 w 1517"/>
              <a:gd name="T87" fmla="*/ 362 h 1033"/>
              <a:gd name="T88" fmla="*/ 654 w 1517"/>
              <a:gd name="T89" fmla="*/ 367 h 1033"/>
              <a:gd name="T90" fmla="*/ 737 w 1517"/>
              <a:gd name="T91" fmla="*/ 362 h 1033"/>
              <a:gd name="T92" fmla="*/ 798 w 1517"/>
              <a:gd name="T93" fmla="*/ 367 h 1033"/>
              <a:gd name="T94" fmla="*/ 860 w 1517"/>
              <a:gd name="T95" fmla="*/ 367 h 1033"/>
              <a:gd name="T96" fmla="*/ 921 w 1517"/>
              <a:gd name="T97" fmla="*/ 362 h 1033"/>
              <a:gd name="T98" fmla="*/ 532 w 1517"/>
              <a:gd name="T99" fmla="*/ 147 h 1033"/>
              <a:gd name="T100" fmla="*/ 614 w 1517"/>
              <a:gd name="T101" fmla="*/ 145 h 1033"/>
              <a:gd name="T102" fmla="*/ 676 w 1517"/>
              <a:gd name="T103" fmla="*/ 147 h 1033"/>
              <a:gd name="T104" fmla="*/ 614 w 1517"/>
              <a:gd name="T105" fmla="*/ 0 h 1033"/>
              <a:gd name="T106" fmla="*/ 21 w 1517"/>
              <a:gd name="T107" fmla="*/ 801 h 1033"/>
              <a:gd name="T108" fmla="*/ 1311 w 1517"/>
              <a:gd name="T109" fmla="*/ 801 h 1033"/>
              <a:gd name="T110" fmla="*/ 737 w 1517"/>
              <a:gd name="T111" fmla="*/ 147 h 10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517" h="1033">
                <a:moveTo>
                  <a:pt x="40" y="804"/>
                </a:moveTo>
                <a:lnTo>
                  <a:pt x="40" y="801"/>
                </a:lnTo>
                <a:lnTo>
                  <a:pt x="62" y="801"/>
                </a:lnTo>
                <a:lnTo>
                  <a:pt x="62" y="804"/>
                </a:lnTo>
                <a:lnTo>
                  <a:pt x="40" y="804"/>
                </a:lnTo>
                <a:moveTo>
                  <a:pt x="83" y="804"/>
                </a:moveTo>
                <a:lnTo>
                  <a:pt x="83" y="801"/>
                </a:lnTo>
                <a:lnTo>
                  <a:pt x="102" y="801"/>
                </a:lnTo>
                <a:lnTo>
                  <a:pt x="102" y="804"/>
                </a:lnTo>
                <a:lnTo>
                  <a:pt x="83" y="804"/>
                </a:lnTo>
                <a:moveTo>
                  <a:pt x="123" y="804"/>
                </a:moveTo>
                <a:lnTo>
                  <a:pt x="123" y="801"/>
                </a:lnTo>
                <a:lnTo>
                  <a:pt x="144" y="801"/>
                </a:lnTo>
                <a:lnTo>
                  <a:pt x="144" y="804"/>
                </a:lnTo>
                <a:lnTo>
                  <a:pt x="123" y="804"/>
                </a:lnTo>
                <a:moveTo>
                  <a:pt x="163" y="804"/>
                </a:moveTo>
                <a:lnTo>
                  <a:pt x="163" y="801"/>
                </a:lnTo>
                <a:lnTo>
                  <a:pt x="184" y="801"/>
                </a:lnTo>
                <a:lnTo>
                  <a:pt x="184" y="804"/>
                </a:lnTo>
                <a:lnTo>
                  <a:pt x="163" y="804"/>
                </a:lnTo>
                <a:moveTo>
                  <a:pt x="206" y="804"/>
                </a:moveTo>
                <a:lnTo>
                  <a:pt x="206" y="801"/>
                </a:lnTo>
                <a:lnTo>
                  <a:pt x="224" y="801"/>
                </a:lnTo>
                <a:lnTo>
                  <a:pt x="224" y="804"/>
                </a:lnTo>
                <a:lnTo>
                  <a:pt x="206" y="804"/>
                </a:lnTo>
                <a:moveTo>
                  <a:pt x="246" y="804"/>
                </a:moveTo>
                <a:lnTo>
                  <a:pt x="246" y="801"/>
                </a:lnTo>
                <a:lnTo>
                  <a:pt x="267" y="801"/>
                </a:lnTo>
                <a:lnTo>
                  <a:pt x="267" y="804"/>
                </a:lnTo>
                <a:lnTo>
                  <a:pt x="246" y="804"/>
                </a:lnTo>
                <a:moveTo>
                  <a:pt x="286" y="804"/>
                </a:moveTo>
                <a:lnTo>
                  <a:pt x="286" y="801"/>
                </a:lnTo>
                <a:lnTo>
                  <a:pt x="307" y="801"/>
                </a:lnTo>
                <a:lnTo>
                  <a:pt x="307" y="804"/>
                </a:lnTo>
                <a:lnTo>
                  <a:pt x="286" y="804"/>
                </a:lnTo>
                <a:moveTo>
                  <a:pt x="328" y="804"/>
                </a:moveTo>
                <a:lnTo>
                  <a:pt x="328" y="801"/>
                </a:lnTo>
                <a:lnTo>
                  <a:pt x="347" y="801"/>
                </a:lnTo>
                <a:lnTo>
                  <a:pt x="347" y="804"/>
                </a:lnTo>
                <a:lnTo>
                  <a:pt x="328" y="804"/>
                </a:lnTo>
                <a:moveTo>
                  <a:pt x="369" y="804"/>
                </a:moveTo>
                <a:lnTo>
                  <a:pt x="369" y="801"/>
                </a:lnTo>
                <a:lnTo>
                  <a:pt x="390" y="801"/>
                </a:lnTo>
                <a:lnTo>
                  <a:pt x="390" y="804"/>
                </a:lnTo>
                <a:lnTo>
                  <a:pt x="369" y="804"/>
                </a:lnTo>
                <a:moveTo>
                  <a:pt x="409" y="804"/>
                </a:moveTo>
                <a:lnTo>
                  <a:pt x="409" y="801"/>
                </a:lnTo>
                <a:lnTo>
                  <a:pt x="430" y="801"/>
                </a:lnTo>
                <a:lnTo>
                  <a:pt x="430" y="804"/>
                </a:lnTo>
                <a:lnTo>
                  <a:pt x="409" y="804"/>
                </a:lnTo>
                <a:moveTo>
                  <a:pt x="451" y="804"/>
                </a:moveTo>
                <a:lnTo>
                  <a:pt x="451" y="801"/>
                </a:lnTo>
                <a:lnTo>
                  <a:pt x="470" y="801"/>
                </a:lnTo>
                <a:lnTo>
                  <a:pt x="470" y="804"/>
                </a:lnTo>
                <a:lnTo>
                  <a:pt x="451" y="804"/>
                </a:lnTo>
                <a:moveTo>
                  <a:pt x="491" y="804"/>
                </a:moveTo>
                <a:lnTo>
                  <a:pt x="491" y="801"/>
                </a:lnTo>
                <a:lnTo>
                  <a:pt x="513" y="801"/>
                </a:lnTo>
                <a:lnTo>
                  <a:pt x="513" y="804"/>
                </a:lnTo>
                <a:lnTo>
                  <a:pt x="491" y="804"/>
                </a:lnTo>
                <a:moveTo>
                  <a:pt x="532" y="804"/>
                </a:moveTo>
                <a:lnTo>
                  <a:pt x="532" y="801"/>
                </a:lnTo>
                <a:lnTo>
                  <a:pt x="553" y="801"/>
                </a:lnTo>
                <a:lnTo>
                  <a:pt x="553" y="804"/>
                </a:lnTo>
                <a:lnTo>
                  <a:pt x="532" y="804"/>
                </a:lnTo>
                <a:moveTo>
                  <a:pt x="574" y="804"/>
                </a:moveTo>
                <a:lnTo>
                  <a:pt x="574" y="801"/>
                </a:lnTo>
                <a:lnTo>
                  <a:pt x="593" y="801"/>
                </a:lnTo>
                <a:lnTo>
                  <a:pt x="593" y="804"/>
                </a:lnTo>
                <a:lnTo>
                  <a:pt x="574" y="804"/>
                </a:lnTo>
                <a:moveTo>
                  <a:pt x="614" y="804"/>
                </a:moveTo>
                <a:lnTo>
                  <a:pt x="614" y="801"/>
                </a:lnTo>
                <a:lnTo>
                  <a:pt x="636" y="801"/>
                </a:lnTo>
                <a:lnTo>
                  <a:pt x="636" y="804"/>
                </a:lnTo>
                <a:lnTo>
                  <a:pt x="614" y="804"/>
                </a:lnTo>
                <a:moveTo>
                  <a:pt x="654" y="804"/>
                </a:moveTo>
                <a:lnTo>
                  <a:pt x="654" y="801"/>
                </a:lnTo>
                <a:lnTo>
                  <a:pt x="676" y="801"/>
                </a:lnTo>
                <a:lnTo>
                  <a:pt x="676" y="804"/>
                </a:lnTo>
                <a:lnTo>
                  <a:pt x="654" y="804"/>
                </a:lnTo>
                <a:moveTo>
                  <a:pt x="697" y="804"/>
                </a:moveTo>
                <a:lnTo>
                  <a:pt x="697" y="801"/>
                </a:lnTo>
                <a:lnTo>
                  <a:pt x="716" y="801"/>
                </a:lnTo>
                <a:lnTo>
                  <a:pt x="716" y="804"/>
                </a:lnTo>
                <a:lnTo>
                  <a:pt x="697" y="804"/>
                </a:lnTo>
                <a:moveTo>
                  <a:pt x="737" y="804"/>
                </a:moveTo>
                <a:lnTo>
                  <a:pt x="737" y="801"/>
                </a:lnTo>
                <a:lnTo>
                  <a:pt x="758" y="801"/>
                </a:lnTo>
                <a:lnTo>
                  <a:pt x="758" y="804"/>
                </a:lnTo>
                <a:lnTo>
                  <a:pt x="737" y="804"/>
                </a:lnTo>
                <a:moveTo>
                  <a:pt x="777" y="804"/>
                </a:moveTo>
                <a:lnTo>
                  <a:pt x="777" y="801"/>
                </a:lnTo>
                <a:lnTo>
                  <a:pt x="798" y="801"/>
                </a:lnTo>
                <a:lnTo>
                  <a:pt x="798" y="804"/>
                </a:lnTo>
                <a:lnTo>
                  <a:pt x="777" y="804"/>
                </a:lnTo>
                <a:moveTo>
                  <a:pt x="820" y="804"/>
                </a:moveTo>
                <a:lnTo>
                  <a:pt x="820" y="801"/>
                </a:lnTo>
                <a:lnTo>
                  <a:pt x="839" y="801"/>
                </a:lnTo>
                <a:lnTo>
                  <a:pt x="839" y="804"/>
                </a:lnTo>
                <a:lnTo>
                  <a:pt x="820" y="804"/>
                </a:lnTo>
                <a:moveTo>
                  <a:pt x="860" y="804"/>
                </a:moveTo>
                <a:lnTo>
                  <a:pt x="860" y="801"/>
                </a:lnTo>
                <a:lnTo>
                  <a:pt x="881" y="801"/>
                </a:lnTo>
                <a:lnTo>
                  <a:pt x="881" y="804"/>
                </a:lnTo>
                <a:lnTo>
                  <a:pt x="860" y="804"/>
                </a:lnTo>
                <a:moveTo>
                  <a:pt x="900" y="804"/>
                </a:moveTo>
                <a:lnTo>
                  <a:pt x="900" y="801"/>
                </a:lnTo>
                <a:lnTo>
                  <a:pt x="921" y="801"/>
                </a:lnTo>
                <a:lnTo>
                  <a:pt x="921" y="804"/>
                </a:lnTo>
                <a:lnTo>
                  <a:pt x="900" y="804"/>
                </a:lnTo>
                <a:moveTo>
                  <a:pt x="943" y="804"/>
                </a:moveTo>
                <a:lnTo>
                  <a:pt x="943" y="801"/>
                </a:lnTo>
                <a:lnTo>
                  <a:pt x="961" y="801"/>
                </a:lnTo>
                <a:lnTo>
                  <a:pt x="961" y="804"/>
                </a:lnTo>
                <a:lnTo>
                  <a:pt x="943" y="804"/>
                </a:lnTo>
                <a:moveTo>
                  <a:pt x="983" y="804"/>
                </a:moveTo>
                <a:lnTo>
                  <a:pt x="983" y="801"/>
                </a:lnTo>
                <a:lnTo>
                  <a:pt x="1004" y="801"/>
                </a:lnTo>
                <a:lnTo>
                  <a:pt x="1004" y="804"/>
                </a:lnTo>
                <a:lnTo>
                  <a:pt x="983" y="804"/>
                </a:lnTo>
                <a:moveTo>
                  <a:pt x="1023" y="804"/>
                </a:moveTo>
                <a:lnTo>
                  <a:pt x="1023" y="801"/>
                </a:lnTo>
                <a:lnTo>
                  <a:pt x="1044" y="801"/>
                </a:lnTo>
                <a:lnTo>
                  <a:pt x="1044" y="804"/>
                </a:lnTo>
                <a:lnTo>
                  <a:pt x="1023" y="804"/>
                </a:lnTo>
                <a:moveTo>
                  <a:pt x="1065" y="804"/>
                </a:moveTo>
                <a:lnTo>
                  <a:pt x="1065" y="801"/>
                </a:lnTo>
                <a:lnTo>
                  <a:pt x="1084" y="801"/>
                </a:lnTo>
                <a:lnTo>
                  <a:pt x="1084" y="804"/>
                </a:lnTo>
                <a:lnTo>
                  <a:pt x="1065" y="804"/>
                </a:lnTo>
                <a:moveTo>
                  <a:pt x="1106" y="804"/>
                </a:moveTo>
                <a:lnTo>
                  <a:pt x="1106" y="801"/>
                </a:lnTo>
                <a:lnTo>
                  <a:pt x="1127" y="801"/>
                </a:lnTo>
                <a:lnTo>
                  <a:pt x="1127" y="804"/>
                </a:lnTo>
                <a:lnTo>
                  <a:pt x="1106" y="804"/>
                </a:lnTo>
                <a:moveTo>
                  <a:pt x="1146" y="804"/>
                </a:moveTo>
                <a:lnTo>
                  <a:pt x="1146" y="801"/>
                </a:lnTo>
                <a:lnTo>
                  <a:pt x="1167" y="801"/>
                </a:lnTo>
                <a:lnTo>
                  <a:pt x="1167" y="804"/>
                </a:lnTo>
                <a:lnTo>
                  <a:pt x="1146" y="804"/>
                </a:lnTo>
                <a:moveTo>
                  <a:pt x="1188" y="804"/>
                </a:moveTo>
                <a:lnTo>
                  <a:pt x="1188" y="801"/>
                </a:lnTo>
                <a:lnTo>
                  <a:pt x="1207" y="801"/>
                </a:lnTo>
                <a:lnTo>
                  <a:pt x="1207" y="804"/>
                </a:lnTo>
                <a:lnTo>
                  <a:pt x="1188" y="804"/>
                </a:lnTo>
                <a:moveTo>
                  <a:pt x="1228" y="804"/>
                </a:moveTo>
                <a:lnTo>
                  <a:pt x="1228" y="801"/>
                </a:lnTo>
                <a:lnTo>
                  <a:pt x="1250" y="801"/>
                </a:lnTo>
                <a:lnTo>
                  <a:pt x="1250" y="804"/>
                </a:lnTo>
                <a:lnTo>
                  <a:pt x="1228" y="804"/>
                </a:lnTo>
                <a:moveTo>
                  <a:pt x="1269" y="804"/>
                </a:moveTo>
                <a:lnTo>
                  <a:pt x="1269" y="801"/>
                </a:lnTo>
                <a:lnTo>
                  <a:pt x="1290" y="801"/>
                </a:lnTo>
                <a:lnTo>
                  <a:pt x="1290" y="804"/>
                </a:lnTo>
                <a:lnTo>
                  <a:pt x="1269" y="804"/>
                </a:lnTo>
                <a:moveTo>
                  <a:pt x="163" y="584"/>
                </a:moveTo>
                <a:lnTo>
                  <a:pt x="163" y="582"/>
                </a:lnTo>
                <a:lnTo>
                  <a:pt x="184" y="582"/>
                </a:lnTo>
                <a:lnTo>
                  <a:pt x="184" y="584"/>
                </a:lnTo>
                <a:lnTo>
                  <a:pt x="163" y="584"/>
                </a:lnTo>
                <a:moveTo>
                  <a:pt x="206" y="584"/>
                </a:moveTo>
                <a:lnTo>
                  <a:pt x="206" y="582"/>
                </a:lnTo>
                <a:lnTo>
                  <a:pt x="224" y="582"/>
                </a:lnTo>
                <a:lnTo>
                  <a:pt x="224" y="584"/>
                </a:lnTo>
                <a:lnTo>
                  <a:pt x="206" y="584"/>
                </a:lnTo>
                <a:moveTo>
                  <a:pt x="246" y="584"/>
                </a:moveTo>
                <a:lnTo>
                  <a:pt x="246" y="582"/>
                </a:lnTo>
                <a:lnTo>
                  <a:pt x="267" y="582"/>
                </a:lnTo>
                <a:lnTo>
                  <a:pt x="267" y="584"/>
                </a:lnTo>
                <a:lnTo>
                  <a:pt x="246" y="584"/>
                </a:lnTo>
                <a:moveTo>
                  <a:pt x="286" y="584"/>
                </a:moveTo>
                <a:lnTo>
                  <a:pt x="286" y="582"/>
                </a:lnTo>
                <a:lnTo>
                  <a:pt x="307" y="582"/>
                </a:lnTo>
                <a:lnTo>
                  <a:pt x="307" y="584"/>
                </a:lnTo>
                <a:lnTo>
                  <a:pt x="286" y="584"/>
                </a:lnTo>
                <a:moveTo>
                  <a:pt x="328" y="584"/>
                </a:moveTo>
                <a:lnTo>
                  <a:pt x="328" y="582"/>
                </a:lnTo>
                <a:lnTo>
                  <a:pt x="347" y="582"/>
                </a:lnTo>
                <a:lnTo>
                  <a:pt x="347" y="584"/>
                </a:lnTo>
                <a:lnTo>
                  <a:pt x="328" y="584"/>
                </a:lnTo>
                <a:moveTo>
                  <a:pt x="369" y="584"/>
                </a:moveTo>
                <a:lnTo>
                  <a:pt x="369" y="582"/>
                </a:lnTo>
                <a:lnTo>
                  <a:pt x="390" y="582"/>
                </a:lnTo>
                <a:lnTo>
                  <a:pt x="390" y="584"/>
                </a:lnTo>
                <a:lnTo>
                  <a:pt x="369" y="584"/>
                </a:lnTo>
                <a:moveTo>
                  <a:pt x="409" y="584"/>
                </a:moveTo>
                <a:lnTo>
                  <a:pt x="409" y="582"/>
                </a:lnTo>
                <a:lnTo>
                  <a:pt x="430" y="582"/>
                </a:lnTo>
                <a:lnTo>
                  <a:pt x="430" y="584"/>
                </a:lnTo>
                <a:lnTo>
                  <a:pt x="409" y="584"/>
                </a:lnTo>
                <a:moveTo>
                  <a:pt x="451" y="584"/>
                </a:moveTo>
                <a:lnTo>
                  <a:pt x="451" y="582"/>
                </a:lnTo>
                <a:lnTo>
                  <a:pt x="470" y="582"/>
                </a:lnTo>
                <a:lnTo>
                  <a:pt x="470" y="584"/>
                </a:lnTo>
                <a:lnTo>
                  <a:pt x="451" y="584"/>
                </a:lnTo>
                <a:moveTo>
                  <a:pt x="491" y="584"/>
                </a:moveTo>
                <a:lnTo>
                  <a:pt x="491" y="582"/>
                </a:lnTo>
                <a:lnTo>
                  <a:pt x="513" y="582"/>
                </a:lnTo>
                <a:lnTo>
                  <a:pt x="513" y="584"/>
                </a:lnTo>
                <a:lnTo>
                  <a:pt x="491" y="584"/>
                </a:lnTo>
                <a:moveTo>
                  <a:pt x="532" y="584"/>
                </a:moveTo>
                <a:lnTo>
                  <a:pt x="532" y="582"/>
                </a:lnTo>
                <a:lnTo>
                  <a:pt x="553" y="582"/>
                </a:lnTo>
                <a:lnTo>
                  <a:pt x="553" y="584"/>
                </a:lnTo>
                <a:lnTo>
                  <a:pt x="532" y="584"/>
                </a:lnTo>
                <a:moveTo>
                  <a:pt x="574" y="584"/>
                </a:moveTo>
                <a:lnTo>
                  <a:pt x="574" y="582"/>
                </a:lnTo>
                <a:lnTo>
                  <a:pt x="593" y="582"/>
                </a:lnTo>
                <a:lnTo>
                  <a:pt x="593" y="584"/>
                </a:lnTo>
                <a:lnTo>
                  <a:pt x="574" y="584"/>
                </a:lnTo>
                <a:moveTo>
                  <a:pt x="614" y="584"/>
                </a:moveTo>
                <a:lnTo>
                  <a:pt x="614" y="582"/>
                </a:lnTo>
                <a:lnTo>
                  <a:pt x="636" y="582"/>
                </a:lnTo>
                <a:lnTo>
                  <a:pt x="636" y="584"/>
                </a:lnTo>
                <a:lnTo>
                  <a:pt x="614" y="584"/>
                </a:lnTo>
                <a:moveTo>
                  <a:pt x="654" y="584"/>
                </a:moveTo>
                <a:lnTo>
                  <a:pt x="654" y="582"/>
                </a:lnTo>
                <a:lnTo>
                  <a:pt x="676" y="582"/>
                </a:lnTo>
                <a:lnTo>
                  <a:pt x="676" y="584"/>
                </a:lnTo>
                <a:lnTo>
                  <a:pt x="654" y="584"/>
                </a:lnTo>
                <a:moveTo>
                  <a:pt x="697" y="584"/>
                </a:moveTo>
                <a:lnTo>
                  <a:pt x="697" y="582"/>
                </a:lnTo>
                <a:lnTo>
                  <a:pt x="716" y="582"/>
                </a:lnTo>
                <a:lnTo>
                  <a:pt x="716" y="584"/>
                </a:lnTo>
                <a:lnTo>
                  <a:pt x="697" y="584"/>
                </a:lnTo>
                <a:moveTo>
                  <a:pt x="737" y="584"/>
                </a:moveTo>
                <a:lnTo>
                  <a:pt x="737" y="582"/>
                </a:lnTo>
                <a:lnTo>
                  <a:pt x="758" y="582"/>
                </a:lnTo>
                <a:lnTo>
                  <a:pt x="758" y="584"/>
                </a:lnTo>
                <a:lnTo>
                  <a:pt x="737" y="584"/>
                </a:lnTo>
                <a:moveTo>
                  <a:pt x="777" y="584"/>
                </a:moveTo>
                <a:lnTo>
                  <a:pt x="777" y="582"/>
                </a:lnTo>
                <a:lnTo>
                  <a:pt x="798" y="582"/>
                </a:lnTo>
                <a:lnTo>
                  <a:pt x="798" y="584"/>
                </a:lnTo>
                <a:lnTo>
                  <a:pt x="777" y="584"/>
                </a:lnTo>
                <a:moveTo>
                  <a:pt x="820" y="584"/>
                </a:moveTo>
                <a:lnTo>
                  <a:pt x="820" y="582"/>
                </a:lnTo>
                <a:lnTo>
                  <a:pt x="839" y="582"/>
                </a:lnTo>
                <a:lnTo>
                  <a:pt x="839" y="584"/>
                </a:lnTo>
                <a:lnTo>
                  <a:pt x="820" y="584"/>
                </a:lnTo>
                <a:moveTo>
                  <a:pt x="860" y="584"/>
                </a:moveTo>
                <a:lnTo>
                  <a:pt x="860" y="582"/>
                </a:lnTo>
                <a:lnTo>
                  <a:pt x="881" y="582"/>
                </a:lnTo>
                <a:lnTo>
                  <a:pt x="881" y="584"/>
                </a:lnTo>
                <a:lnTo>
                  <a:pt x="860" y="584"/>
                </a:lnTo>
                <a:moveTo>
                  <a:pt x="900" y="584"/>
                </a:moveTo>
                <a:lnTo>
                  <a:pt x="900" y="582"/>
                </a:lnTo>
                <a:lnTo>
                  <a:pt x="921" y="582"/>
                </a:lnTo>
                <a:lnTo>
                  <a:pt x="921" y="584"/>
                </a:lnTo>
                <a:lnTo>
                  <a:pt x="900" y="584"/>
                </a:lnTo>
                <a:moveTo>
                  <a:pt x="943" y="584"/>
                </a:moveTo>
                <a:lnTo>
                  <a:pt x="943" y="582"/>
                </a:lnTo>
                <a:lnTo>
                  <a:pt x="961" y="582"/>
                </a:lnTo>
                <a:lnTo>
                  <a:pt x="961" y="584"/>
                </a:lnTo>
                <a:lnTo>
                  <a:pt x="943" y="584"/>
                </a:lnTo>
                <a:moveTo>
                  <a:pt x="983" y="584"/>
                </a:moveTo>
                <a:lnTo>
                  <a:pt x="983" y="582"/>
                </a:lnTo>
                <a:lnTo>
                  <a:pt x="1004" y="582"/>
                </a:lnTo>
                <a:lnTo>
                  <a:pt x="1004" y="584"/>
                </a:lnTo>
                <a:lnTo>
                  <a:pt x="983" y="584"/>
                </a:lnTo>
                <a:moveTo>
                  <a:pt x="1023" y="584"/>
                </a:moveTo>
                <a:lnTo>
                  <a:pt x="1023" y="582"/>
                </a:lnTo>
                <a:lnTo>
                  <a:pt x="1044" y="582"/>
                </a:lnTo>
                <a:lnTo>
                  <a:pt x="1044" y="584"/>
                </a:lnTo>
                <a:lnTo>
                  <a:pt x="1023" y="584"/>
                </a:lnTo>
                <a:moveTo>
                  <a:pt x="1065" y="584"/>
                </a:moveTo>
                <a:lnTo>
                  <a:pt x="1065" y="582"/>
                </a:lnTo>
                <a:lnTo>
                  <a:pt x="1084" y="582"/>
                </a:lnTo>
                <a:lnTo>
                  <a:pt x="1084" y="584"/>
                </a:lnTo>
                <a:lnTo>
                  <a:pt x="1065" y="584"/>
                </a:lnTo>
                <a:moveTo>
                  <a:pt x="328" y="367"/>
                </a:moveTo>
                <a:lnTo>
                  <a:pt x="328" y="362"/>
                </a:lnTo>
                <a:lnTo>
                  <a:pt x="347" y="362"/>
                </a:lnTo>
                <a:lnTo>
                  <a:pt x="347" y="367"/>
                </a:lnTo>
                <a:lnTo>
                  <a:pt x="328" y="367"/>
                </a:lnTo>
                <a:moveTo>
                  <a:pt x="369" y="367"/>
                </a:moveTo>
                <a:lnTo>
                  <a:pt x="369" y="362"/>
                </a:lnTo>
                <a:lnTo>
                  <a:pt x="390" y="362"/>
                </a:lnTo>
                <a:lnTo>
                  <a:pt x="390" y="367"/>
                </a:lnTo>
                <a:lnTo>
                  <a:pt x="369" y="367"/>
                </a:lnTo>
                <a:moveTo>
                  <a:pt x="409" y="367"/>
                </a:moveTo>
                <a:lnTo>
                  <a:pt x="409" y="362"/>
                </a:lnTo>
                <a:lnTo>
                  <a:pt x="430" y="362"/>
                </a:lnTo>
                <a:lnTo>
                  <a:pt x="430" y="367"/>
                </a:lnTo>
                <a:lnTo>
                  <a:pt x="409" y="367"/>
                </a:lnTo>
                <a:moveTo>
                  <a:pt x="451" y="367"/>
                </a:moveTo>
                <a:lnTo>
                  <a:pt x="451" y="362"/>
                </a:lnTo>
                <a:lnTo>
                  <a:pt x="470" y="362"/>
                </a:lnTo>
                <a:lnTo>
                  <a:pt x="470" y="367"/>
                </a:lnTo>
                <a:lnTo>
                  <a:pt x="451" y="367"/>
                </a:lnTo>
                <a:moveTo>
                  <a:pt x="491" y="367"/>
                </a:moveTo>
                <a:lnTo>
                  <a:pt x="491" y="362"/>
                </a:lnTo>
                <a:lnTo>
                  <a:pt x="513" y="362"/>
                </a:lnTo>
                <a:lnTo>
                  <a:pt x="513" y="367"/>
                </a:lnTo>
                <a:lnTo>
                  <a:pt x="491" y="367"/>
                </a:lnTo>
                <a:moveTo>
                  <a:pt x="532" y="367"/>
                </a:moveTo>
                <a:lnTo>
                  <a:pt x="532" y="362"/>
                </a:lnTo>
                <a:lnTo>
                  <a:pt x="553" y="362"/>
                </a:lnTo>
                <a:lnTo>
                  <a:pt x="553" y="367"/>
                </a:lnTo>
                <a:lnTo>
                  <a:pt x="532" y="367"/>
                </a:lnTo>
                <a:moveTo>
                  <a:pt x="574" y="367"/>
                </a:moveTo>
                <a:lnTo>
                  <a:pt x="574" y="362"/>
                </a:lnTo>
                <a:lnTo>
                  <a:pt x="593" y="362"/>
                </a:lnTo>
                <a:lnTo>
                  <a:pt x="593" y="367"/>
                </a:lnTo>
                <a:lnTo>
                  <a:pt x="574" y="367"/>
                </a:lnTo>
                <a:moveTo>
                  <a:pt x="614" y="367"/>
                </a:moveTo>
                <a:lnTo>
                  <a:pt x="614" y="362"/>
                </a:lnTo>
                <a:lnTo>
                  <a:pt x="636" y="362"/>
                </a:lnTo>
                <a:lnTo>
                  <a:pt x="636" y="367"/>
                </a:lnTo>
                <a:lnTo>
                  <a:pt x="614" y="367"/>
                </a:lnTo>
                <a:moveTo>
                  <a:pt x="654" y="367"/>
                </a:moveTo>
                <a:lnTo>
                  <a:pt x="654" y="362"/>
                </a:lnTo>
                <a:lnTo>
                  <a:pt x="676" y="362"/>
                </a:lnTo>
                <a:lnTo>
                  <a:pt x="676" y="367"/>
                </a:lnTo>
                <a:lnTo>
                  <a:pt x="654" y="367"/>
                </a:lnTo>
                <a:moveTo>
                  <a:pt x="697" y="367"/>
                </a:moveTo>
                <a:lnTo>
                  <a:pt x="697" y="362"/>
                </a:lnTo>
                <a:lnTo>
                  <a:pt x="716" y="362"/>
                </a:lnTo>
                <a:lnTo>
                  <a:pt x="716" y="367"/>
                </a:lnTo>
                <a:lnTo>
                  <a:pt x="697" y="367"/>
                </a:lnTo>
                <a:moveTo>
                  <a:pt x="737" y="367"/>
                </a:moveTo>
                <a:lnTo>
                  <a:pt x="737" y="362"/>
                </a:lnTo>
                <a:lnTo>
                  <a:pt x="758" y="362"/>
                </a:lnTo>
                <a:lnTo>
                  <a:pt x="758" y="367"/>
                </a:lnTo>
                <a:lnTo>
                  <a:pt x="737" y="367"/>
                </a:lnTo>
                <a:moveTo>
                  <a:pt x="777" y="367"/>
                </a:moveTo>
                <a:lnTo>
                  <a:pt x="777" y="362"/>
                </a:lnTo>
                <a:lnTo>
                  <a:pt x="798" y="362"/>
                </a:lnTo>
                <a:lnTo>
                  <a:pt x="798" y="367"/>
                </a:lnTo>
                <a:lnTo>
                  <a:pt x="777" y="367"/>
                </a:lnTo>
                <a:moveTo>
                  <a:pt x="820" y="367"/>
                </a:moveTo>
                <a:lnTo>
                  <a:pt x="820" y="362"/>
                </a:lnTo>
                <a:lnTo>
                  <a:pt x="839" y="362"/>
                </a:lnTo>
                <a:lnTo>
                  <a:pt x="839" y="367"/>
                </a:lnTo>
                <a:lnTo>
                  <a:pt x="820" y="367"/>
                </a:lnTo>
                <a:moveTo>
                  <a:pt x="860" y="367"/>
                </a:moveTo>
                <a:lnTo>
                  <a:pt x="860" y="362"/>
                </a:lnTo>
                <a:lnTo>
                  <a:pt x="881" y="362"/>
                </a:lnTo>
                <a:lnTo>
                  <a:pt x="881" y="367"/>
                </a:lnTo>
                <a:lnTo>
                  <a:pt x="860" y="367"/>
                </a:lnTo>
                <a:moveTo>
                  <a:pt x="900" y="367"/>
                </a:moveTo>
                <a:lnTo>
                  <a:pt x="900" y="362"/>
                </a:lnTo>
                <a:lnTo>
                  <a:pt x="921" y="362"/>
                </a:lnTo>
                <a:lnTo>
                  <a:pt x="921" y="367"/>
                </a:lnTo>
                <a:lnTo>
                  <a:pt x="900" y="367"/>
                </a:lnTo>
                <a:moveTo>
                  <a:pt x="532" y="147"/>
                </a:moveTo>
                <a:lnTo>
                  <a:pt x="532" y="145"/>
                </a:lnTo>
                <a:lnTo>
                  <a:pt x="553" y="145"/>
                </a:lnTo>
                <a:lnTo>
                  <a:pt x="553" y="147"/>
                </a:lnTo>
                <a:lnTo>
                  <a:pt x="532" y="147"/>
                </a:lnTo>
                <a:moveTo>
                  <a:pt x="574" y="147"/>
                </a:moveTo>
                <a:lnTo>
                  <a:pt x="574" y="145"/>
                </a:lnTo>
                <a:lnTo>
                  <a:pt x="593" y="145"/>
                </a:lnTo>
                <a:lnTo>
                  <a:pt x="593" y="147"/>
                </a:lnTo>
                <a:lnTo>
                  <a:pt x="574" y="147"/>
                </a:lnTo>
                <a:moveTo>
                  <a:pt x="614" y="147"/>
                </a:moveTo>
                <a:lnTo>
                  <a:pt x="614" y="145"/>
                </a:lnTo>
                <a:lnTo>
                  <a:pt x="636" y="145"/>
                </a:lnTo>
                <a:lnTo>
                  <a:pt x="636" y="147"/>
                </a:lnTo>
                <a:lnTo>
                  <a:pt x="614" y="147"/>
                </a:lnTo>
                <a:moveTo>
                  <a:pt x="654" y="147"/>
                </a:moveTo>
                <a:lnTo>
                  <a:pt x="654" y="145"/>
                </a:lnTo>
                <a:lnTo>
                  <a:pt x="676" y="145"/>
                </a:lnTo>
                <a:lnTo>
                  <a:pt x="676" y="147"/>
                </a:lnTo>
                <a:lnTo>
                  <a:pt x="654" y="147"/>
                </a:lnTo>
                <a:moveTo>
                  <a:pt x="697" y="147"/>
                </a:moveTo>
                <a:lnTo>
                  <a:pt x="697" y="145"/>
                </a:lnTo>
                <a:lnTo>
                  <a:pt x="716" y="145"/>
                </a:lnTo>
                <a:lnTo>
                  <a:pt x="716" y="147"/>
                </a:lnTo>
                <a:lnTo>
                  <a:pt x="697" y="147"/>
                </a:lnTo>
                <a:moveTo>
                  <a:pt x="614" y="0"/>
                </a:moveTo>
                <a:lnTo>
                  <a:pt x="501" y="145"/>
                </a:lnTo>
                <a:lnTo>
                  <a:pt x="513" y="145"/>
                </a:lnTo>
                <a:lnTo>
                  <a:pt x="513" y="147"/>
                </a:lnTo>
                <a:lnTo>
                  <a:pt x="499" y="147"/>
                </a:lnTo>
                <a:lnTo>
                  <a:pt x="0" y="775"/>
                </a:lnTo>
                <a:lnTo>
                  <a:pt x="12" y="801"/>
                </a:lnTo>
                <a:lnTo>
                  <a:pt x="21" y="801"/>
                </a:lnTo>
                <a:lnTo>
                  <a:pt x="21" y="804"/>
                </a:lnTo>
                <a:lnTo>
                  <a:pt x="14" y="804"/>
                </a:lnTo>
                <a:lnTo>
                  <a:pt x="111" y="1033"/>
                </a:lnTo>
                <a:lnTo>
                  <a:pt x="1517" y="1033"/>
                </a:lnTo>
                <a:lnTo>
                  <a:pt x="1316" y="804"/>
                </a:lnTo>
                <a:lnTo>
                  <a:pt x="1311" y="804"/>
                </a:lnTo>
                <a:lnTo>
                  <a:pt x="1311" y="801"/>
                </a:lnTo>
                <a:lnTo>
                  <a:pt x="1311" y="801"/>
                </a:lnTo>
                <a:lnTo>
                  <a:pt x="1124" y="584"/>
                </a:lnTo>
                <a:lnTo>
                  <a:pt x="1106" y="584"/>
                </a:lnTo>
                <a:lnTo>
                  <a:pt x="1106" y="582"/>
                </a:lnTo>
                <a:lnTo>
                  <a:pt x="1120" y="582"/>
                </a:lnTo>
                <a:lnTo>
                  <a:pt x="742" y="147"/>
                </a:lnTo>
                <a:lnTo>
                  <a:pt x="737" y="147"/>
                </a:lnTo>
                <a:lnTo>
                  <a:pt x="737" y="145"/>
                </a:lnTo>
                <a:lnTo>
                  <a:pt x="737" y="145"/>
                </a:lnTo>
                <a:lnTo>
                  <a:pt x="614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380" name="Freeform 128"/>
          <p:cNvSpPr>
            <a:spLocks/>
          </p:cNvSpPr>
          <p:nvPr/>
        </p:nvSpPr>
        <p:spPr bwMode="auto">
          <a:xfrm>
            <a:off x="7238375" y="5447948"/>
            <a:ext cx="642413" cy="527843"/>
          </a:xfrm>
          <a:custGeom>
            <a:avLst/>
            <a:gdLst>
              <a:gd name="T0" fmla="*/ 203 w 314"/>
              <a:gd name="T1" fmla="*/ 0 h 258"/>
              <a:gd name="T2" fmla="*/ 182 w 314"/>
              <a:gd name="T3" fmla="*/ 26 h 258"/>
              <a:gd name="T4" fmla="*/ 182 w 314"/>
              <a:gd name="T5" fmla="*/ 29 h 258"/>
              <a:gd name="T6" fmla="*/ 182 w 314"/>
              <a:gd name="T7" fmla="*/ 29 h 258"/>
              <a:gd name="T8" fmla="*/ 2 w 314"/>
              <a:gd name="T9" fmla="*/ 253 h 258"/>
              <a:gd name="T10" fmla="*/ 9 w 314"/>
              <a:gd name="T11" fmla="*/ 258 h 258"/>
              <a:gd name="T12" fmla="*/ 0 w 314"/>
              <a:gd name="T13" fmla="*/ 258 h 258"/>
              <a:gd name="T14" fmla="*/ 314 w 314"/>
              <a:gd name="T15" fmla="*/ 258 h 258"/>
              <a:gd name="T16" fmla="*/ 217 w 314"/>
              <a:gd name="T17" fmla="*/ 29 h 258"/>
              <a:gd name="T18" fmla="*/ 203 w 314"/>
              <a:gd name="T19" fmla="*/ 29 h 258"/>
              <a:gd name="T20" fmla="*/ 203 w 314"/>
              <a:gd name="T21" fmla="*/ 26 h 258"/>
              <a:gd name="T22" fmla="*/ 215 w 314"/>
              <a:gd name="T23" fmla="*/ 26 h 258"/>
              <a:gd name="T24" fmla="*/ 203 w 314"/>
              <a:gd name="T25" fmla="*/ 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14" h="258">
                <a:moveTo>
                  <a:pt x="203" y="0"/>
                </a:moveTo>
                <a:lnTo>
                  <a:pt x="182" y="26"/>
                </a:lnTo>
                <a:lnTo>
                  <a:pt x="182" y="29"/>
                </a:lnTo>
                <a:lnTo>
                  <a:pt x="182" y="29"/>
                </a:lnTo>
                <a:lnTo>
                  <a:pt x="2" y="253"/>
                </a:lnTo>
                <a:lnTo>
                  <a:pt x="9" y="258"/>
                </a:lnTo>
                <a:lnTo>
                  <a:pt x="0" y="258"/>
                </a:lnTo>
                <a:lnTo>
                  <a:pt x="314" y="258"/>
                </a:lnTo>
                <a:lnTo>
                  <a:pt x="217" y="29"/>
                </a:lnTo>
                <a:lnTo>
                  <a:pt x="203" y="29"/>
                </a:lnTo>
                <a:lnTo>
                  <a:pt x="203" y="26"/>
                </a:lnTo>
                <a:lnTo>
                  <a:pt x="215" y="26"/>
                </a:lnTo>
                <a:lnTo>
                  <a:pt x="20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384" name="Freeform 132"/>
          <p:cNvSpPr>
            <a:spLocks noEditPoints="1"/>
          </p:cNvSpPr>
          <p:nvPr/>
        </p:nvSpPr>
        <p:spPr bwMode="auto">
          <a:xfrm>
            <a:off x="3797166" y="2031295"/>
            <a:ext cx="1266413" cy="3484168"/>
          </a:xfrm>
          <a:custGeom>
            <a:avLst/>
            <a:gdLst>
              <a:gd name="T0" fmla="*/ 125 w 619"/>
              <a:gd name="T1" fmla="*/ 1479 h 1703"/>
              <a:gd name="T2" fmla="*/ 165 w 619"/>
              <a:gd name="T3" fmla="*/ 1479 h 1703"/>
              <a:gd name="T4" fmla="*/ 206 w 619"/>
              <a:gd name="T5" fmla="*/ 1479 h 1703"/>
              <a:gd name="T6" fmla="*/ 248 w 619"/>
              <a:gd name="T7" fmla="*/ 1479 h 1703"/>
              <a:gd name="T8" fmla="*/ 288 w 619"/>
              <a:gd name="T9" fmla="*/ 1479 h 1703"/>
              <a:gd name="T10" fmla="*/ 83 w 619"/>
              <a:gd name="T11" fmla="*/ 1262 h 1703"/>
              <a:gd name="T12" fmla="*/ 125 w 619"/>
              <a:gd name="T13" fmla="*/ 1262 h 1703"/>
              <a:gd name="T14" fmla="*/ 165 w 619"/>
              <a:gd name="T15" fmla="*/ 1262 h 1703"/>
              <a:gd name="T16" fmla="*/ 206 w 619"/>
              <a:gd name="T17" fmla="*/ 1262 h 1703"/>
              <a:gd name="T18" fmla="*/ 248 w 619"/>
              <a:gd name="T19" fmla="*/ 1262 h 1703"/>
              <a:gd name="T20" fmla="*/ 288 w 619"/>
              <a:gd name="T21" fmla="*/ 1262 h 1703"/>
              <a:gd name="T22" fmla="*/ 328 w 619"/>
              <a:gd name="T23" fmla="*/ 1262 h 1703"/>
              <a:gd name="T24" fmla="*/ 371 w 619"/>
              <a:gd name="T25" fmla="*/ 1262 h 1703"/>
              <a:gd name="T26" fmla="*/ 411 w 619"/>
              <a:gd name="T27" fmla="*/ 1262 h 1703"/>
              <a:gd name="T28" fmla="*/ 451 w 619"/>
              <a:gd name="T29" fmla="*/ 1262 h 1703"/>
              <a:gd name="T30" fmla="*/ 494 w 619"/>
              <a:gd name="T31" fmla="*/ 1262 h 1703"/>
              <a:gd name="T32" fmla="*/ 43 w 619"/>
              <a:gd name="T33" fmla="*/ 1042 h 1703"/>
              <a:gd name="T34" fmla="*/ 83 w 619"/>
              <a:gd name="T35" fmla="*/ 1042 h 1703"/>
              <a:gd name="T36" fmla="*/ 125 w 619"/>
              <a:gd name="T37" fmla="*/ 1042 h 1703"/>
              <a:gd name="T38" fmla="*/ 165 w 619"/>
              <a:gd name="T39" fmla="*/ 1042 h 1703"/>
              <a:gd name="T40" fmla="*/ 206 w 619"/>
              <a:gd name="T41" fmla="*/ 1042 h 1703"/>
              <a:gd name="T42" fmla="*/ 248 w 619"/>
              <a:gd name="T43" fmla="*/ 1042 h 1703"/>
              <a:gd name="T44" fmla="*/ 288 w 619"/>
              <a:gd name="T45" fmla="*/ 1042 h 1703"/>
              <a:gd name="T46" fmla="*/ 328 w 619"/>
              <a:gd name="T47" fmla="*/ 1042 h 1703"/>
              <a:gd name="T48" fmla="*/ 371 w 619"/>
              <a:gd name="T49" fmla="*/ 1042 h 1703"/>
              <a:gd name="T50" fmla="*/ 411 w 619"/>
              <a:gd name="T51" fmla="*/ 1042 h 1703"/>
              <a:gd name="T52" fmla="*/ 451 w 619"/>
              <a:gd name="T53" fmla="*/ 1042 h 1703"/>
              <a:gd name="T54" fmla="*/ 494 w 619"/>
              <a:gd name="T55" fmla="*/ 1042 h 1703"/>
              <a:gd name="T56" fmla="*/ 534 w 619"/>
              <a:gd name="T57" fmla="*/ 1042 h 1703"/>
              <a:gd name="T58" fmla="*/ 83 w 619"/>
              <a:gd name="T59" fmla="*/ 825 h 1703"/>
              <a:gd name="T60" fmla="*/ 125 w 619"/>
              <a:gd name="T61" fmla="*/ 825 h 1703"/>
              <a:gd name="T62" fmla="*/ 165 w 619"/>
              <a:gd name="T63" fmla="*/ 825 h 1703"/>
              <a:gd name="T64" fmla="*/ 206 w 619"/>
              <a:gd name="T65" fmla="*/ 825 h 1703"/>
              <a:gd name="T66" fmla="*/ 248 w 619"/>
              <a:gd name="T67" fmla="*/ 825 h 1703"/>
              <a:gd name="T68" fmla="*/ 288 w 619"/>
              <a:gd name="T69" fmla="*/ 825 h 1703"/>
              <a:gd name="T70" fmla="*/ 328 w 619"/>
              <a:gd name="T71" fmla="*/ 825 h 1703"/>
              <a:gd name="T72" fmla="*/ 371 w 619"/>
              <a:gd name="T73" fmla="*/ 825 h 1703"/>
              <a:gd name="T74" fmla="*/ 411 w 619"/>
              <a:gd name="T75" fmla="*/ 825 h 1703"/>
              <a:gd name="T76" fmla="*/ 451 w 619"/>
              <a:gd name="T77" fmla="*/ 825 h 1703"/>
              <a:gd name="T78" fmla="*/ 494 w 619"/>
              <a:gd name="T79" fmla="*/ 825 h 1703"/>
              <a:gd name="T80" fmla="*/ 165 w 619"/>
              <a:gd name="T81" fmla="*/ 605 h 1703"/>
              <a:gd name="T82" fmla="*/ 206 w 619"/>
              <a:gd name="T83" fmla="*/ 605 h 1703"/>
              <a:gd name="T84" fmla="*/ 248 w 619"/>
              <a:gd name="T85" fmla="*/ 605 h 1703"/>
              <a:gd name="T86" fmla="*/ 288 w 619"/>
              <a:gd name="T87" fmla="*/ 605 h 1703"/>
              <a:gd name="T88" fmla="*/ 328 w 619"/>
              <a:gd name="T89" fmla="*/ 605 h 1703"/>
              <a:gd name="T90" fmla="*/ 371 w 619"/>
              <a:gd name="T91" fmla="*/ 605 h 1703"/>
              <a:gd name="T92" fmla="*/ 411 w 619"/>
              <a:gd name="T93" fmla="*/ 605 h 1703"/>
              <a:gd name="T94" fmla="*/ 451 w 619"/>
              <a:gd name="T95" fmla="*/ 605 h 1703"/>
              <a:gd name="T96" fmla="*/ 248 w 619"/>
              <a:gd name="T97" fmla="*/ 385 h 1703"/>
              <a:gd name="T98" fmla="*/ 288 w 619"/>
              <a:gd name="T99" fmla="*/ 385 h 1703"/>
              <a:gd name="T100" fmla="*/ 328 w 619"/>
              <a:gd name="T101" fmla="*/ 385 h 1703"/>
              <a:gd name="T102" fmla="*/ 371 w 619"/>
              <a:gd name="T103" fmla="*/ 385 h 1703"/>
              <a:gd name="T104" fmla="*/ 411 w 619"/>
              <a:gd name="T105" fmla="*/ 385 h 1703"/>
              <a:gd name="T106" fmla="*/ 328 w 619"/>
              <a:gd name="T107" fmla="*/ 168 h 1703"/>
              <a:gd name="T108" fmla="*/ 371 w 619"/>
              <a:gd name="T109" fmla="*/ 168 h 1703"/>
              <a:gd name="T110" fmla="*/ 5 w 619"/>
              <a:gd name="T111" fmla="*/ 1042 h 1703"/>
              <a:gd name="T112" fmla="*/ 47 w 619"/>
              <a:gd name="T113" fmla="*/ 1262 h 1703"/>
              <a:gd name="T114" fmla="*/ 142 w 619"/>
              <a:gd name="T115" fmla="*/ 1696 h 1703"/>
              <a:gd name="T116" fmla="*/ 340 w 619"/>
              <a:gd name="T117" fmla="*/ 1479 h 1703"/>
              <a:gd name="T118" fmla="*/ 534 w 619"/>
              <a:gd name="T119" fmla="*/ 1257 h 1703"/>
              <a:gd name="T120" fmla="*/ 574 w 619"/>
              <a:gd name="T121" fmla="*/ 1040 h 1703"/>
              <a:gd name="T122" fmla="*/ 546 w 619"/>
              <a:gd name="T123" fmla="*/ 820 h 1703"/>
              <a:gd name="T124" fmla="*/ 456 w 619"/>
              <a:gd name="T125" fmla="*/ 385 h 17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19" h="1703">
                <a:moveTo>
                  <a:pt x="125" y="1479"/>
                </a:moveTo>
                <a:lnTo>
                  <a:pt x="125" y="1477"/>
                </a:lnTo>
                <a:lnTo>
                  <a:pt x="144" y="1477"/>
                </a:lnTo>
                <a:lnTo>
                  <a:pt x="144" y="1479"/>
                </a:lnTo>
                <a:lnTo>
                  <a:pt x="125" y="1479"/>
                </a:lnTo>
                <a:moveTo>
                  <a:pt x="165" y="1479"/>
                </a:moveTo>
                <a:lnTo>
                  <a:pt x="165" y="1477"/>
                </a:lnTo>
                <a:lnTo>
                  <a:pt x="187" y="1477"/>
                </a:lnTo>
                <a:lnTo>
                  <a:pt x="187" y="1479"/>
                </a:lnTo>
                <a:lnTo>
                  <a:pt x="165" y="1479"/>
                </a:lnTo>
                <a:moveTo>
                  <a:pt x="206" y="1479"/>
                </a:moveTo>
                <a:lnTo>
                  <a:pt x="206" y="1477"/>
                </a:lnTo>
                <a:lnTo>
                  <a:pt x="227" y="1477"/>
                </a:lnTo>
                <a:lnTo>
                  <a:pt x="227" y="1479"/>
                </a:lnTo>
                <a:lnTo>
                  <a:pt x="206" y="1479"/>
                </a:lnTo>
                <a:moveTo>
                  <a:pt x="248" y="1479"/>
                </a:moveTo>
                <a:lnTo>
                  <a:pt x="248" y="1477"/>
                </a:lnTo>
                <a:lnTo>
                  <a:pt x="267" y="1477"/>
                </a:lnTo>
                <a:lnTo>
                  <a:pt x="267" y="1479"/>
                </a:lnTo>
                <a:lnTo>
                  <a:pt x="248" y="1479"/>
                </a:lnTo>
                <a:moveTo>
                  <a:pt x="288" y="1479"/>
                </a:moveTo>
                <a:lnTo>
                  <a:pt x="288" y="1477"/>
                </a:lnTo>
                <a:lnTo>
                  <a:pt x="310" y="1477"/>
                </a:lnTo>
                <a:lnTo>
                  <a:pt x="310" y="1479"/>
                </a:lnTo>
                <a:lnTo>
                  <a:pt x="288" y="1479"/>
                </a:lnTo>
                <a:moveTo>
                  <a:pt x="83" y="1262"/>
                </a:moveTo>
                <a:lnTo>
                  <a:pt x="83" y="1257"/>
                </a:lnTo>
                <a:lnTo>
                  <a:pt x="104" y="1257"/>
                </a:lnTo>
                <a:lnTo>
                  <a:pt x="104" y="1262"/>
                </a:lnTo>
                <a:lnTo>
                  <a:pt x="83" y="1262"/>
                </a:lnTo>
                <a:moveTo>
                  <a:pt x="125" y="1262"/>
                </a:moveTo>
                <a:lnTo>
                  <a:pt x="125" y="1257"/>
                </a:lnTo>
                <a:lnTo>
                  <a:pt x="144" y="1257"/>
                </a:lnTo>
                <a:lnTo>
                  <a:pt x="144" y="1262"/>
                </a:lnTo>
                <a:lnTo>
                  <a:pt x="125" y="1262"/>
                </a:lnTo>
                <a:moveTo>
                  <a:pt x="165" y="1262"/>
                </a:moveTo>
                <a:lnTo>
                  <a:pt x="165" y="1257"/>
                </a:lnTo>
                <a:lnTo>
                  <a:pt x="187" y="1257"/>
                </a:lnTo>
                <a:lnTo>
                  <a:pt x="187" y="1262"/>
                </a:lnTo>
                <a:lnTo>
                  <a:pt x="165" y="1262"/>
                </a:lnTo>
                <a:moveTo>
                  <a:pt x="206" y="1262"/>
                </a:moveTo>
                <a:lnTo>
                  <a:pt x="206" y="1257"/>
                </a:lnTo>
                <a:lnTo>
                  <a:pt x="227" y="1257"/>
                </a:lnTo>
                <a:lnTo>
                  <a:pt x="227" y="1262"/>
                </a:lnTo>
                <a:lnTo>
                  <a:pt x="206" y="1262"/>
                </a:lnTo>
                <a:moveTo>
                  <a:pt x="248" y="1262"/>
                </a:moveTo>
                <a:lnTo>
                  <a:pt x="248" y="1257"/>
                </a:lnTo>
                <a:lnTo>
                  <a:pt x="267" y="1257"/>
                </a:lnTo>
                <a:lnTo>
                  <a:pt x="267" y="1262"/>
                </a:lnTo>
                <a:lnTo>
                  <a:pt x="248" y="1262"/>
                </a:lnTo>
                <a:moveTo>
                  <a:pt x="288" y="1262"/>
                </a:moveTo>
                <a:lnTo>
                  <a:pt x="288" y="1257"/>
                </a:lnTo>
                <a:lnTo>
                  <a:pt x="310" y="1257"/>
                </a:lnTo>
                <a:lnTo>
                  <a:pt x="310" y="1262"/>
                </a:lnTo>
                <a:lnTo>
                  <a:pt x="288" y="1262"/>
                </a:lnTo>
                <a:moveTo>
                  <a:pt x="328" y="1262"/>
                </a:moveTo>
                <a:lnTo>
                  <a:pt x="328" y="1257"/>
                </a:lnTo>
                <a:lnTo>
                  <a:pt x="350" y="1257"/>
                </a:lnTo>
                <a:lnTo>
                  <a:pt x="350" y="1262"/>
                </a:lnTo>
                <a:lnTo>
                  <a:pt x="328" y="1262"/>
                </a:lnTo>
                <a:moveTo>
                  <a:pt x="371" y="1262"/>
                </a:moveTo>
                <a:lnTo>
                  <a:pt x="371" y="1257"/>
                </a:lnTo>
                <a:lnTo>
                  <a:pt x="390" y="1257"/>
                </a:lnTo>
                <a:lnTo>
                  <a:pt x="390" y="1262"/>
                </a:lnTo>
                <a:lnTo>
                  <a:pt x="371" y="1262"/>
                </a:lnTo>
                <a:moveTo>
                  <a:pt x="411" y="1262"/>
                </a:moveTo>
                <a:lnTo>
                  <a:pt x="411" y="1257"/>
                </a:lnTo>
                <a:lnTo>
                  <a:pt x="432" y="1257"/>
                </a:lnTo>
                <a:lnTo>
                  <a:pt x="432" y="1262"/>
                </a:lnTo>
                <a:lnTo>
                  <a:pt x="411" y="1262"/>
                </a:lnTo>
                <a:moveTo>
                  <a:pt x="451" y="1262"/>
                </a:moveTo>
                <a:lnTo>
                  <a:pt x="451" y="1257"/>
                </a:lnTo>
                <a:lnTo>
                  <a:pt x="473" y="1257"/>
                </a:lnTo>
                <a:lnTo>
                  <a:pt x="473" y="1262"/>
                </a:lnTo>
                <a:lnTo>
                  <a:pt x="451" y="1262"/>
                </a:lnTo>
                <a:moveTo>
                  <a:pt x="494" y="1262"/>
                </a:moveTo>
                <a:lnTo>
                  <a:pt x="494" y="1257"/>
                </a:lnTo>
                <a:lnTo>
                  <a:pt x="513" y="1257"/>
                </a:lnTo>
                <a:lnTo>
                  <a:pt x="513" y="1262"/>
                </a:lnTo>
                <a:lnTo>
                  <a:pt x="494" y="1262"/>
                </a:lnTo>
                <a:moveTo>
                  <a:pt x="43" y="1042"/>
                </a:moveTo>
                <a:lnTo>
                  <a:pt x="43" y="1040"/>
                </a:lnTo>
                <a:lnTo>
                  <a:pt x="64" y="1040"/>
                </a:lnTo>
                <a:lnTo>
                  <a:pt x="64" y="1042"/>
                </a:lnTo>
                <a:lnTo>
                  <a:pt x="43" y="1042"/>
                </a:lnTo>
                <a:moveTo>
                  <a:pt x="83" y="1042"/>
                </a:moveTo>
                <a:lnTo>
                  <a:pt x="83" y="1040"/>
                </a:lnTo>
                <a:lnTo>
                  <a:pt x="104" y="1040"/>
                </a:lnTo>
                <a:lnTo>
                  <a:pt x="104" y="1042"/>
                </a:lnTo>
                <a:lnTo>
                  <a:pt x="83" y="1042"/>
                </a:lnTo>
                <a:moveTo>
                  <a:pt x="125" y="1042"/>
                </a:moveTo>
                <a:lnTo>
                  <a:pt x="125" y="1040"/>
                </a:lnTo>
                <a:lnTo>
                  <a:pt x="144" y="1040"/>
                </a:lnTo>
                <a:lnTo>
                  <a:pt x="144" y="1042"/>
                </a:lnTo>
                <a:lnTo>
                  <a:pt x="125" y="1042"/>
                </a:lnTo>
                <a:moveTo>
                  <a:pt x="165" y="1042"/>
                </a:moveTo>
                <a:lnTo>
                  <a:pt x="165" y="1040"/>
                </a:lnTo>
                <a:lnTo>
                  <a:pt x="187" y="1040"/>
                </a:lnTo>
                <a:lnTo>
                  <a:pt x="187" y="1042"/>
                </a:lnTo>
                <a:lnTo>
                  <a:pt x="165" y="1042"/>
                </a:lnTo>
                <a:moveTo>
                  <a:pt x="206" y="1042"/>
                </a:moveTo>
                <a:lnTo>
                  <a:pt x="206" y="1040"/>
                </a:lnTo>
                <a:lnTo>
                  <a:pt x="227" y="1040"/>
                </a:lnTo>
                <a:lnTo>
                  <a:pt x="227" y="1042"/>
                </a:lnTo>
                <a:lnTo>
                  <a:pt x="206" y="1042"/>
                </a:lnTo>
                <a:moveTo>
                  <a:pt x="248" y="1042"/>
                </a:moveTo>
                <a:lnTo>
                  <a:pt x="248" y="1040"/>
                </a:lnTo>
                <a:lnTo>
                  <a:pt x="267" y="1040"/>
                </a:lnTo>
                <a:lnTo>
                  <a:pt x="267" y="1042"/>
                </a:lnTo>
                <a:lnTo>
                  <a:pt x="248" y="1042"/>
                </a:lnTo>
                <a:moveTo>
                  <a:pt x="288" y="1042"/>
                </a:moveTo>
                <a:lnTo>
                  <a:pt x="288" y="1040"/>
                </a:lnTo>
                <a:lnTo>
                  <a:pt x="310" y="1040"/>
                </a:lnTo>
                <a:lnTo>
                  <a:pt x="310" y="1042"/>
                </a:lnTo>
                <a:lnTo>
                  <a:pt x="288" y="1042"/>
                </a:lnTo>
                <a:moveTo>
                  <a:pt x="328" y="1042"/>
                </a:moveTo>
                <a:lnTo>
                  <a:pt x="328" y="1040"/>
                </a:lnTo>
                <a:lnTo>
                  <a:pt x="350" y="1040"/>
                </a:lnTo>
                <a:lnTo>
                  <a:pt x="350" y="1042"/>
                </a:lnTo>
                <a:lnTo>
                  <a:pt x="328" y="1042"/>
                </a:lnTo>
                <a:moveTo>
                  <a:pt x="371" y="1042"/>
                </a:moveTo>
                <a:lnTo>
                  <a:pt x="371" y="1040"/>
                </a:lnTo>
                <a:lnTo>
                  <a:pt x="390" y="1040"/>
                </a:lnTo>
                <a:lnTo>
                  <a:pt x="390" y="1042"/>
                </a:lnTo>
                <a:lnTo>
                  <a:pt x="371" y="1042"/>
                </a:lnTo>
                <a:moveTo>
                  <a:pt x="411" y="1042"/>
                </a:moveTo>
                <a:lnTo>
                  <a:pt x="411" y="1040"/>
                </a:lnTo>
                <a:lnTo>
                  <a:pt x="432" y="1040"/>
                </a:lnTo>
                <a:lnTo>
                  <a:pt x="432" y="1042"/>
                </a:lnTo>
                <a:lnTo>
                  <a:pt x="411" y="1042"/>
                </a:lnTo>
                <a:moveTo>
                  <a:pt x="451" y="1042"/>
                </a:moveTo>
                <a:lnTo>
                  <a:pt x="451" y="1040"/>
                </a:lnTo>
                <a:lnTo>
                  <a:pt x="473" y="1040"/>
                </a:lnTo>
                <a:lnTo>
                  <a:pt x="473" y="1042"/>
                </a:lnTo>
                <a:lnTo>
                  <a:pt x="451" y="1042"/>
                </a:lnTo>
                <a:moveTo>
                  <a:pt x="494" y="1042"/>
                </a:moveTo>
                <a:lnTo>
                  <a:pt x="494" y="1040"/>
                </a:lnTo>
                <a:lnTo>
                  <a:pt x="513" y="1040"/>
                </a:lnTo>
                <a:lnTo>
                  <a:pt x="513" y="1042"/>
                </a:lnTo>
                <a:lnTo>
                  <a:pt x="494" y="1042"/>
                </a:lnTo>
                <a:moveTo>
                  <a:pt x="534" y="1042"/>
                </a:moveTo>
                <a:lnTo>
                  <a:pt x="534" y="1040"/>
                </a:lnTo>
                <a:lnTo>
                  <a:pt x="555" y="1040"/>
                </a:lnTo>
                <a:lnTo>
                  <a:pt x="555" y="1042"/>
                </a:lnTo>
                <a:lnTo>
                  <a:pt x="534" y="1042"/>
                </a:lnTo>
                <a:moveTo>
                  <a:pt x="83" y="825"/>
                </a:moveTo>
                <a:lnTo>
                  <a:pt x="83" y="820"/>
                </a:lnTo>
                <a:lnTo>
                  <a:pt x="104" y="820"/>
                </a:lnTo>
                <a:lnTo>
                  <a:pt x="104" y="825"/>
                </a:lnTo>
                <a:lnTo>
                  <a:pt x="83" y="825"/>
                </a:lnTo>
                <a:moveTo>
                  <a:pt x="125" y="825"/>
                </a:moveTo>
                <a:lnTo>
                  <a:pt x="125" y="820"/>
                </a:lnTo>
                <a:lnTo>
                  <a:pt x="144" y="820"/>
                </a:lnTo>
                <a:lnTo>
                  <a:pt x="144" y="825"/>
                </a:lnTo>
                <a:lnTo>
                  <a:pt x="125" y="825"/>
                </a:lnTo>
                <a:moveTo>
                  <a:pt x="165" y="825"/>
                </a:moveTo>
                <a:lnTo>
                  <a:pt x="165" y="820"/>
                </a:lnTo>
                <a:lnTo>
                  <a:pt x="187" y="820"/>
                </a:lnTo>
                <a:lnTo>
                  <a:pt x="187" y="825"/>
                </a:lnTo>
                <a:lnTo>
                  <a:pt x="165" y="825"/>
                </a:lnTo>
                <a:moveTo>
                  <a:pt x="206" y="825"/>
                </a:moveTo>
                <a:lnTo>
                  <a:pt x="206" y="820"/>
                </a:lnTo>
                <a:lnTo>
                  <a:pt x="227" y="820"/>
                </a:lnTo>
                <a:lnTo>
                  <a:pt x="227" y="825"/>
                </a:lnTo>
                <a:lnTo>
                  <a:pt x="206" y="825"/>
                </a:lnTo>
                <a:moveTo>
                  <a:pt x="248" y="825"/>
                </a:moveTo>
                <a:lnTo>
                  <a:pt x="248" y="820"/>
                </a:lnTo>
                <a:lnTo>
                  <a:pt x="267" y="820"/>
                </a:lnTo>
                <a:lnTo>
                  <a:pt x="267" y="825"/>
                </a:lnTo>
                <a:lnTo>
                  <a:pt x="248" y="825"/>
                </a:lnTo>
                <a:moveTo>
                  <a:pt x="288" y="825"/>
                </a:moveTo>
                <a:lnTo>
                  <a:pt x="288" y="820"/>
                </a:lnTo>
                <a:lnTo>
                  <a:pt x="310" y="820"/>
                </a:lnTo>
                <a:lnTo>
                  <a:pt x="310" y="825"/>
                </a:lnTo>
                <a:lnTo>
                  <a:pt x="288" y="825"/>
                </a:lnTo>
                <a:moveTo>
                  <a:pt x="328" y="825"/>
                </a:moveTo>
                <a:lnTo>
                  <a:pt x="328" y="820"/>
                </a:lnTo>
                <a:lnTo>
                  <a:pt x="350" y="820"/>
                </a:lnTo>
                <a:lnTo>
                  <a:pt x="350" y="825"/>
                </a:lnTo>
                <a:lnTo>
                  <a:pt x="328" y="825"/>
                </a:lnTo>
                <a:moveTo>
                  <a:pt x="371" y="825"/>
                </a:moveTo>
                <a:lnTo>
                  <a:pt x="371" y="820"/>
                </a:lnTo>
                <a:lnTo>
                  <a:pt x="390" y="820"/>
                </a:lnTo>
                <a:lnTo>
                  <a:pt x="390" y="825"/>
                </a:lnTo>
                <a:lnTo>
                  <a:pt x="371" y="825"/>
                </a:lnTo>
                <a:moveTo>
                  <a:pt x="411" y="825"/>
                </a:moveTo>
                <a:lnTo>
                  <a:pt x="411" y="820"/>
                </a:lnTo>
                <a:lnTo>
                  <a:pt x="432" y="820"/>
                </a:lnTo>
                <a:lnTo>
                  <a:pt x="432" y="825"/>
                </a:lnTo>
                <a:lnTo>
                  <a:pt x="411" y="825"/>
                </a:lnTo>
                <a:moveTo>
                  <a:pt x="451" y="825"/>
                </a:moveTo>
                <a:lnTo>
                  <a:pt x="451" y="820"/>
                </a:lnTo>
                <a:lnTo>
                  <a:pt x="473" y="820"/>
                </a:lnTo>
                <a:lnTo>
                  <a:pt x="473" y="825"/>
                </a:lnTo>
                <a:lnTo>
                  <a:pt x="451" y="825"/>
                </a:lnTo>
                <a:moveTo>
                  <a:pt x="494" y="825"/>
                </a:moveTo>
                <a:lnTo>
                  <a:pt x="494" y="820"/>
                </a:lnTo>
                <a:lnTo>
                  <a:pt x="513" y="820"/>
                </a:lnTo>
                <a:lnTo>
                  <a:pt x="513" y="825"/>
                </a:lnTo>
                <a:lnTo>
                  <a:pt x="494" y="825"/>
                </a:lnTo>
                <a:moveTo>
                  <a:pt x="165" y="605"/>
                </a:moveTo>
                <a:lnTo>
                  <a:pt x="165" y="602"/>
                </a:lnTo>
                <a:lnTo>
                  <a:pt x="187" y="602"/>
                </a:lnTo>
                <a:lnTo>
                  <a:pt x="187" y="605"/>
                </a:lnTo>
                <a:lnTo>
                  <a:pt x="165" y="605"/>
                </a:lnTo>
                <a:moveTo>
                  <a:pt x="206" y="605"/>
                </a:moveTo>
                <a:lnTo>
                  <a:pt x="206" y="602"/>
                </a:lnTo>
                <a:lnTo>
                  <a:pt x="227" y="602"/>
                </a:lnTo>
                <a:lnTo>
                  <a:pt x="227" y="605"/>
                </a:lnTo>
                <a:lnTo>
                  <a:pt x="206" y="605"/>
                </a:lnTo>
                <a:moveTo>
                  <a:pt x="248" y="605"/>
                </a:moveTo>
                <a:lnTo>
                  <a:pt x="248" y="602"/>
                </a:lnTo>
                <a:lnTo>
                  <a:pt x="267" y="602"/>
                </a:lnTo>
                <a:lnTo>
                  <a:pt x="267" y="605"/>
                </a:lnTo>
                <a:lnTo>
                  <a:pt x="248" y="605"/>
                </a:lnTo>
                <a:moveTo>
                  <a:pt x="288" y="605"/>
                </a:moveTo>
                <a:lnTo>
                  <a:pt x="288" y="602"/>
                </a:lnTo>
                <a:lnTo>
                  <a:pt x="310" y="602"/>
                </a:lnTo>
                <a:lnTo>
                  <a:pt x="310" y="605"/>
                </a:lnTo>
                <a:lnTo>
                  <a:pt x="288" y="605"/>
                </a:lnTo>
                <a:moveTo>
                  <a:pt x="328" y="605"/>
                </a:moveTo>
                <a:lnTo>
                  <a:pt x="328" y="602"/>
                </a:lnTo>
                <a:lnTo>
                  <a:pt x="350" y="602"/>
                </a:lnTo>
                <a:lnTo>
                  <a:pt x="350" y="605"/>
                </a:lnTo>
                <a:lnTo>
                  <a:pt x="328" y="605"/>
                </a:lnTo>
                <a:moveTo>
                  <a:pt x="371" y="605"/>
                </a:moveTo>
                <a:lnTo>
                  <a:pt x="371" y="602"/>
                </a:lnTo>
                <a:lnTo>
                  <a:pt x="390" y="602"/>
                </a:lnTo>
                <a:lnTo>
                  <a:pt x="390" y="605"/>
                </a:lnTo>
                <a:lnTo>
                  <a:pt x="371" y="605"/>
                </a:lnTo>
                <a:moveTo>
                  <a:pt x="411" y="605"/>
                </a:moveTo>
                <a:lnTo>
                  <a:pt x="411" y="602"/>
                </a:lnTo>
                <a:lnTo>
                  <a:pt x="432" y="602"/>
                </a:lnTo>
                <a:lnTo>
                  <a:pt x="432" y="605"/>
                </a:lnTo>
                <a:lnTo>
                  <a:pt x="411" y="605"/>
                </a:lnTo>
                <a:moveTo>
                  <a:pt x="451" y="605"/>
                </a:moveTo>
                <a:lnTo>
                  <a:pt x="451" y="602"/>
                </a:lnTo>
                <a:lnTo>
                  <a:pt x="473" y="602"/>
                </a:lnTo>
                <a:lnTo>
                  <a:pt x="473" y="605"/>
                </a:lnTo>
                <a:lnTo>
                  <a:pt x="451" y="605"/>
                </a:lnTo>
                <a:moveTo>
                  <a:pt x="248" y="385"/>
                </a:moveTo>
                <a:lnTo>
                  <a:pt x="248" y="383"/>
                </a:lnTo>
                <a:lnTo>
                  <a:pt x="267" y="383"/>
                </a:lnTo>
                <a:lnTo>
                  <a:pt x="267" y="385"/>
                </a:lnTo>
                <a:lnTo>
                  <a:pt x="248" y="385"/>
                </a:lnTo>
                <a:moveTo>
                  <a:pt x="288" y="385"/>
                </a:moveTo>
                <a:lnTo>
                  <a:pt x="288" y="383"/>
                </a:lnTo>
                <a:lnTo>
                  <a:pt x="310" y="383"/>
                </a:lnTo>
                <a:lnTo>
                  <a:pt x="310" y="385"/>
                </a:lnTo>
                <a:lnTo>
                  <a:pt x="288" y="385"/>
                </a:lnTo>
                <a:moveTo>
                  <a:pt x="328" y="385"/>
                </a:moveTo>
                <a:lnTo>
                  <a:pt x="328" y="383"/>
                </a:lnTo>
                <a:lnTo>
                  <a:pt x="350" y="383"/>
                </a:lnTo>
                <a:lnTo>
                  <a:pt x="350" y="385"/>
                </a:lnTo>
                <a:lnTo>
                  <a:pt x="328" y="385"/>
                </a:lnTo>
                <a:moveTo>
                  <a:pt x="371" y="385"/>
                </a:moveTo>
                <a:lnTo>
                  <a:pt x="371" y="383"/>
                </a:lnTo>
                <a:lnTo>
                  <a:pt x="390" y="383"/>
                </a:lnTo>
                <a:lnTo>
                  <a:pt x="390" y="385"/>
                </a:lnTo>
                <a:lnTo>
                  <a:pt x="371" y="385"/>
                </a:lnTo>
                <a:moveTo>
                  <a:pt x="411" y="385"/>
                </a:moveTo>
                <a:lnTo>
                  <a:pt x="411" y="383"/>
                </a:lnTo>
                <a:lnTo>
                  <a:pt x="432" y="383"/>
                </a:lnTo>
                <a:lnTo>
                  <a:pt x="432" y="385"/>
                </a:lnTo>
                <a:lnTo>
                  <a:pt x="411" y="385"/>
                </a:lnTo>
                <a:moveTo>
                  <a:pt x="328" y="168"/>
                </a:moveTo>
                <a:lnTo>
                  <a:pt x="328" y="163"/>
                </a:lnTo>
                <a:lnTo>
                  <a:pt x="350" y="163"/>
                </a:lnTo>
                <a:lnTo>
                  <a:pt x="350" y="168"/>
                </a:lnTo>
                <a:lnTo>
                  <a:pt x="328" y="168"/>
                </a:lnTo>
                <a:moveTo>
                  <a:pt x="371" y="168"/>
                </a:moveTo>
                <a:lnTo>
                  <a:pt x="371" y="163"/>
                </a:lnTo>
                <a:lnTo>
                  <a:pt x="390" y="163"/>
                </a:lnTo>
                <a:lnTo>
                  <a:pt x="390" y="168"/>
                </a:lnTo>
                <a:lnTo>
                  <a:pt x="371" y="168"/>
                </a:lnTo>
                <a:moveTo>
                  <a:pt x="373" y="0"/>
                </a:moveTo>
                <a:lnTo>
                  <a:pt x="5" y="1040"/>
                </a:lnTo>
                <a:lnTo>
                  <a:pt x="21" y="1040"/>
                </a:lnTo>
                <a:lnTo>
                  <a:pt x="21" y="1042"/>
                </a:lnTo>
                <a:lnTo>
                  <a:pt x="5" y="1042"/>
                </a:lnTo>
                <a:lnTo>
                  <a:pt x="0" y="1051"/>
                </a:lnTo>
                <a:lnTo>
                  <a:pt x="47" y="1257"/>
                </a:lnTo>
                <a:lnTo>
                  <a:pt x="64" y="1257"/>
                </a:lnTo>
                <a:lnTo>
                  <a:pt x="64" y="1262"/>
                </a:lnTo>
                <a:lnTo>
                  <a:pt x="47" y="1262"/>
                </a:lnTo>
                <a:lnTo>
                  <a:pt x="95" y="1477"/>
                </a:lnTo>
                <a:lnTo>
                  <a:pt x="104" y="1477"/>
                </a:lnTo>
                <a:lnTo>
                  <a:pt x="104" y="1479"/>
                </a:lnTo>
                <a:lnTo>
                  <a:pt x="95" y="1479"/>
                </a:lnTo>
                <a:lnTo>
                  <a:pt x="142" y="1696"/>
                </a:lnTo>
                <a:lnTo>
                  <a:pt x="144" y="1696"/>
                </a:lnTo>
                <a:lnTo>
                  <a:pt x="144" y="1699"/>
                </a:lnTo>
                <a:lnTo>
                  <a:pt x="144" y="1699"/>
                </a:lnTo>
                <a:lnTo>
                  <a:pt x="144" y="1703"/>
                </a:lnTo>
                <a:lnTo>
                  <a:pt x="340" y="1479"/>
                </a:lnTo>
                <a:lnTo>
                  <a:pt x="328" y="1479"/>
                </a:lnTo>
                <a:lnTo>
                  <a:pt x="328" y="1477"/>
                </a:lnTo>
                <a:lnTo>
                  <a:pt x="343" y="1477"/>
                </a:lnTo>
                <a:lnTo>
                  <a:pt x="534" y="1259"/>
                </a:lnTo>
                <a:lnTo>
                  <a:pt x="534" y="1257"/>
                </a:lnTo>
                <a:lnTo>
                  <a:pt x="536" y="1257"/>
                </a:lnTo>
                <a:lnTo>
                  <a:pt x="619" y="1162"/>
                </a:lnTo>
                <a:lnTo>
                  <a:pt x="593" y="1042"/>
                </a:lnTo>
                <a:lnTo>
                  <a:pt x="574" y="1042"/>
                </a:lnTo>
                <a:lnTo>
                  <a:pt x="574" y="1040"/>
                </a:lnTo>
                <a:lnTo>
                  <a:pt x="593" y="1040"/>
                </a:lnTo>
                <a:lnTo>
                  <a:pt x="548" y="825"/>
                </a:lnTo>
                <a:lnTo>
                  <a:pt x="534" y="825"/>
                </a:lnTo>
                <a:lnTo>
                  <a:pt x="534" y="820"/>
                </a:lnTo>
                <a:lnTo>
                  <a:pt x="546" y="820"/>
                </a:lnTo>
                <a:lnTo>
                  <a:pt x="501" y="605"/>
                </a:lnTo>
                <a:lnTo>
                  <a:pt x="494" y="605"/>
                </a:lnTo>
                <a:lnTo>
                  <a:pt x="494" y="602"/>
                </a:lnTo>
                <a:lnTo>
                  <a:pt x="501" y="602"/>
                </a:lnTo>
                <a:lnTo>
                  <a:pt x="456" y="385"/>
                </a:lnTo>
                <a:lnTo>
                  <a:pt x="451" y="385"/>
                </a:lnTo>
                <a:lnTo>
                  <a:pt x="451" y="383"/>
                </a:lnTo>
                <a:lnTo>
                  <a:pt x="454" y="383"/>
                </a:lnTo>
                <a:lnTo>
                  <a:pt x="37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402" name="Freeform 150"/>
          <p:cNvSpPr>
            <a:spLocks noEditPoints="1"/>
          </p:cNvSpPr>
          <p:nvPr/>
        </p:nvSpPr>
        <p:spPr bwMode="auto">
          <a:xfrm>
            <a:off x="3332746" y="4181535"/>
            <a:ext cx="861325" cy="1794256"/>
          </a:xfrm>
          <a:custGeom>
            <a:avLst/>
            <a:gdLst>
              <a:gd name="T0" fmla="*/ 24 w 421"/>
              <a:gd name="T1" fmla="*/ 645 h 877"/>
              <a:gd name="T2" fmla="*/ 45 w 421"/>
              <a:gd name="T3" fmla="*/ 648 h 877"/>
              <a:gd name="T4" fmla="*/ 64 w 421"/>
              <a:gd name="T5" fmla="*/ 648 h 877"/>
              <a:gd name="T6" fmla="*/ 85 w 421"/>
              <a:gd name="T7" fmla="*/ 645 h 877"/>
              <a:gd name="T8" fmla="*/ 64 w 421"/>
              <a:gd name="T9" fmla="*/ 648 h 877"/>
              <a:gd name="T10" fmla="*/ 107 w 421"/>
              <a:gd name="T11" fmla="*/ 645 h 877"/>
              <a:gd name="T12" fmla="*/ 126 w 421"/>
              <a:gd name="T13" fmla="*/ 648 h 877"/>
              <a:gd name="T14" fmla="*/ 147 w 421"/>
              <a:gd name="T15" fmla="*/ 648 h 877"/>
              <a:gd name="T16" fmla="*/ 168 w 421"/>
              <a:gd name="T17" fmla="*/ 645 h 877"/>
              <a:gd name="T18" fmla="*/ 147 w 421"/>
              <a:gd name="T19" fmla="*/ 648 h 877"/>
              <a:gd name="T20" fmla="*/ 187 w 421"/>
              <a:gd name="T21" fmla="*/ 645 h 877"/>
              <a:gd name="T22" fmla="*/ 208 w 421"/>
              <a:gd name="T23" fmla="*/ 648 h 877"/>
              <a:gd name="T24" fmla="*/ 229 w 421"/>
              <a:gd name="T25" fmla="*/ 648 h 877"/>
              <a:gd name="T26" fmla="*/ 248 w 421"/>
              <a:gd name="T27" fmla="*/ 645 h 877"/>
              <a:gd name="T28" fmla="*/ 229 w 421"/>
              <a:gd name="T29" fmla="*/ 648 h 877"/>
              <a:gd name="T30" fmla="*/ 270 w 421"/>
              <a:gd name="T31" fmla="*/ 645 h 877"/>
              <a:gd name="T32" fmla="*/ 291 w 421"/>
              <a:gd name="T33" fmla="*/ 648 h 877"/>
              <a:gd name="T34" fmla="*/ 310 w 421"/>
              <a:gd name="T35" fmla="*/ 648 h 877"/>
              <a:gd name="T36" fmla="*/ 331 w 421"/>
              <a:gd name="T37" fmla="*/ 645 h 877"/>
              <a:gd name="T38" fmla="*/ 310 w 421"/>
              <a:gd name="T39" fmla="*/ 648 h 877"/>
              <a:gd name="T40" fmla="*/ 107 w 421"/>
              <a:gd name="T41" fmla="*/ 426 h 877"/>
              <a:gd name="T42" fmla="*/ 126 w 421"/>
              <a:gd name="T43" fmla="*/ 428 h 877"/>
              <a:gd name="T44" fmla="*/ 147 w 421"/>
              <a:gd name="T45" fmla="*/ 428 h 877"/>
              <a:gd name="T46" fmla="*/ 168 w 421"/>
              <a:gd name="T47" fmla="*/ 426 h 877"/>
              <a:gd name="T48" fmla="*/ 147 w 421"/>
              <a:gd name="T49" fmla="*/ 428 h 877"/>
              <a:gd name="T50" fmla="*/ 187 w 421"/>
              <a:gd name="T51" fmla="*/ 426 h 877"/>
              <a:gd name="T52" fmla="*/ 208 w 421"/>
              <a:gd name="T53" fmla="*/ 428 h 877"/>
              <a:gd name="T54" fmla="*/ 229 w 421"/>
              <a:gd name="T55" fmla="*/ 428 h 877"/>
              <a:gd name="T56" fmla="*/ 248 w 421"/>
              <a:gd name="T57" fmla="*/ 426 h 877"/>
              <a:gd name="T58" fmla="*/ 229 w 421"/>
              <a:gd name="T59" fmla="*/ 428 h 877"/>
              <a:gd name="T60" fmla="*/ 270 w 421"/>
              <a:gd name="T61" fmla="*/ 426 h 877"/>
              <a:gd name="T62" fmla="*/ 291 w 421"/>
              <a:gd name="T63" fmla="*/ 428 h 877"/>
              <a:gd name="T64" fmla="*/ 187 w 421"/>
              <a:gd name="T65" fmla="*/ 211 h 877"/>
              <a:gd name="T66" fmla="*/ 208 w 421"/>
              <a:gd name="T67" fmla="*/ 206 h 877"/>
              <a:gd name="T68" fmla="*/ 187 w 421"/>
              <a:gd name="T69" fmla="*/ 211 h 877"/>
              <a:gd name="T70" fmla="*/ 229 w 421"/>
              <a:gd name="T71" fmla="*/ 206 h 877"/>
              <a:gd name="T72" fmla="*/ 248 w 421"/>
              <a:gd name="T73" fmla="*/ 211 h 877"/>
              <a:gd name="T74" fmla="*/ 227 w 421"/>
              <a:gd name="T75" fmla="*/ 0 h 877"/>
              <a:gd name="T76" fmla="*/ 168 w 421"/>
              <a:gd name="T77" fmla="*/ 206 h 877"/>
              <a:gd name="T78" fmla="*/ 154 w 421"/>
              <a:gd name="T79" fmla="*/ 211 h 877"/>
              <a:gd name="T80" fmla="*/ 85 w 421"/>
              <a:gd name="T81" fmla="*/ 426 h 877"/>
              <a:gd name="T82" fmla="*/ 76 w 421"/>
              <a:gd name="T83" fmla="*/ 428 h 877"/>
              <a:gd name="T84" fmla="*/ 0 w 421"/>
              <a:gd name="T85" fmla="*/ 645 h 877"/>
              <a:gd name="T86" fmla="*/ 3 w 421"/>
              <a:gd name="T87" fmla="*/ 648 h 877"/>
              <a:gd name="T88" fmla="*/ 147 w 421"/>
              <a:gd name="T89" fmla="*/ 877 h 877"/>
              <a:gd name="T90" fmla="*/ 175 w 421"/>
              <a:gd name="T91" fmla="*/ 877 h 877"/>
              <a:gd name="T92" fmla="*/ 371 w 421"/>
              <a:gd name="T93" fmla="*/ 648 h 877"/>
              <a:gd name="T94" fmla="*/ 352 w 421"/>
              <a:gd name="T95" fmla="*/ 645 h 877"/>
              <a:gd name="T96" fmla="*/ 322 w 421"/>
              <a:gd name="T97" fmla="*/ 428 h 877"/>
              <a:gd name="T98" fmla="*/ 310 w 421"/>
              <a:gd name="T99" fmla="*/ 426 h 877"/>
              <a:gd name="T100" fmla="*/ 274 w 421"/>
              <a:gd name="T101" fmla="*/ 211 h 877"/>
              <a:gd name="T102" fmla="*/ 270 w 421"/>
              <a:gd name="T103" fmla="*/ 206 h 877"/>
              <a:gd name="T104" fmla="*/ 227 w 421"/>
              <a:gd name="T105" fmla="*/ 0 h 8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21" h="877">
                <a:moveTo>
                  <a:pt x="24" y="648"/>
                </a:moveTo>
                <a:lnTo>
                  <a:pt x="24" y="645"/>
                </a:lnTo>
                <a:lnTo>
                  <a:pt x="45" y="645"/>
                </a:lnTo>
                <a:lnTo>
                  <a:pt x="45" y="648"/>
                </a:lnTo>
                <a:lnTo>
                  <a:pt x="24" y="648"/>
                </a:lnTo>
                <a:moveTo>
                  <a:pt x="64" y="648"/>
                </a:moveTo>
                <a:lnTo>
                  <a:pt x="64" y="645"/>
                </a:lnTo>
                <a:lnTo>
                  <a:pt x="85" y="645"/>
                </a:lnTo>
                <a:lnTo>
                  <a:pt x="85" y="648"/>
                </a:lnTo>
                <a:lnTo>
                  <a:pt x="64" y="648"/>
                </a:lnTo>
                <a:moveTo>
                  <a:pt x="107" y="648"/>
                </a:moveTo>
                <a:lnTo>
                  <a:pt x="107" y="645"/>
                </a:lnTo>
                <a:lnTo>
                  <a:pt x="126" y="645"/>
                </a:lnTo>
                <a:lnTo>
                  <a:pt x="126" y="648"/>
                </a:lnTo>
                <a:lnTo>
                  <a:pt x="107" y="648"/>
                </a:lnTo>
                <a:moveTo>
                  <a:pt x="147" y="648"/>
                </a:moveTo>
                <a:lnTo>
                  <a:pt x="147" y="645"/>
                </a:lnTo>
                <a:lnTo>
                  <a:pt x="168" y="645"/>
                </a:lnTo>
                <a:lnTo>
                  <a:pt x="168" y="648"/>
                </a:lnTo>
                <a:lnTo>
                  <a:pt x="147" y="648"/>
                </a:lnTo>
                <a:moveTo>
                  <a:pt x="187" y="648"/>
                </a:moveTo>
                <a:lnTo>
                  <a:pt x="187" y="645"/>
                </a:lnTo>
                <a:lnTo>
                  <a:pt x="208" y="645"/>
                </a:lnTo>
                <a:lnTo>
                  <a:pt x="208" y="648"/>
                </a:lnTo>
                <a:lnTo>
                  <a:pt x="187" y="648"/>
                </a:lnTo>
                <a:moveTo>
                  <a:pt x="229" y="648"/>
                </a:moveTo>
                <a:lnTo>
                  <a:pt x="229" y="645"/>
                </a:lnTo>
                <a:lnTo>
                  <a:pt x="248" y="645"/>
                </a:lnTo>
                <a:lnTo>
                  <a:pt x="248" y="648"/>
                </a:lnTo>
                <a:lnTo>
                  <a:pt x="229" y="648"/>
                </a:lnTo>
                <a:moveTo>
                  <a:pt x="270" y="648"/>
                </a:moveTo>
                <a:lnTo>
                  <a:pt x="270" y="645"/>
                </a:lnTo>
                <a:lnTo>
                  <a:pt x="291" y="645"/>
                </a:lnTo>
                <a:lnTo>
                  <a:pt x="291" y="648"/>
                </a:lnTo>
                <a:lnTo>
                  <a:pt x="270" y="648"/>
                </a:lnTo>
                <a:moveTo>
                  <a:pt x="310" y="648"/>
                </a:moveTo>
                <a:lnTo>
                  <a:pt x="310" y="645"/>
                </a:lnTo>
                <a:lnTo>
                  <a:pt x="331" y="645"/>
                </a:lnTo>
                <a:lnTo>
                  <a:pt x="331" y="648"/>
                </a:lnTo>
                <a:lnTo>
                  <a:pt x="310" y="648"/>
                </a:lnTo>
                <a:moveTo>
                  <a:pt x="107" y="428"/>
                </a:moveTo>
                <a:lnTo>
                  <a:pt x="107" y="426"/>
                </a:lnTo>
                <a:lnTo>
                  <a:pt x="126" y="426"/>
                </a:lnTo>
                <a:lnTo>
                  <a:pt x="126" y="428"/>
                </a:lnTo>
                <a:lnTo>
                  <a:pt x="107" y="428"/>
                </a:lnTo>
                <a:moveTo>
                  <a:pt x="147" y="428"/>
                </a:moveTo>
                <a:lnTo>
                  <a:pt x="147" y="426"/>
                </a:lnTo>
                <a:lnTo>
                  <a:pt x="168" y="426"/>
                </a:lnTo>
                <a:lnTo>
                  <a:pt x="168" y="428"/>
                </a:lnTo>
                <a:lnTo>
                  <a:pt x="147" y="428"/>
                </a:lnTo>
                <a:moveTo>
                  <a:pt x="187" y="428"/>
                </a:moveTo>
                <a:lnTo>
                  <a:pt x="187" y="426"/>
                </a:lnTo>
                <a:lnTo>
                  <a:pt x="208" y="426"/>
                </a:lnTo>
                <a:lnTo>
                  <a:pt x="208" y="428"/>
                </a:lnTo>
                <a:lnTo>
                  <a:pt x="187" y="428"/>
                </a:lnTo>
                <a:moveTo>
                  <a:pt x="229" y="428"/>
                </a:moveTo>
                <a:lnTo>
                  <a:pt x="229" y="426"/>
                </a:lnTo>
                <a:lnTo>
                  <a:pt x="248" y="426"/>
                </a:lnTo>
                <a:lnTo>
                  <a:pt x="248" y="428"/>
                </a:lnTo>
                <a:lnTo>
                  <a:pt x="229" y="428"/>
                </a:lnTo>
                <a:moveTo>
                  <a:pt x="270" y="428"/>
                </a:moveTo>
                <a:lnTo>
                  <a:pt x="270" y="426"/>
                </a:lnTo>
                <a:lnTo>
                  <a:pt x="291" y="426"/>
                </a:lnTo>
                <a:lnTo>
                  <a:pt x="291" y="428"/>
                </a:lnTo>
                <a:lnTo>
                  <a:pt x="270" y="428"/>
                </a:lnTo>
                <a:moveTo>
                  <a:pt x="187" y="211"/>
                </a:moveTo>
                <a:lnTo>
                  <a:pt x="187" y="206"/>
                </a:lnTo>
                <a:lnTo>
                  <a:pt x="208" y="206"/>
                </a:lnTo>
                <a:lnTo>
                  <a:pt x="208" y="211"/>
                </a:lnTo>
                <a:lnTo>
                  <a:pt x="187" y="211"/>
                </a:lnTo>
                <a:moveTo>
                  <a:pt x="229" y="211"/>
                </a:moveTo>
                <a:lnTo>
                  <a:pt x="229" y="206"/>
                </a:lnTo>
                <a:lnTo>
                  <a:pt x="248" y="206"/>
                </a:lnTo>
                <a:lnTo>
                  <a:pt x="248" y="211"/>
                </a:lnTo>
                <a:lnTo>
                  <a:pt x="229" y="211"/>
                </a:lnTo>
                <a:moveTo>
                  <a:pt x="227" y="0"/>
                </a:moveTo>
                <a:lnTo>
                  <a:pt x="154" y="206"/>
                </a:lnTo>
                <a:lnTo>
                  <a:pt x="168" y="206"/>
                </a:lnTo>
                <a:lnTo>
                  <a:pt x="168" y="211"/>
                </a:lnTo>
                <a:lnTo>
                  <a:pt x="154" y="211"/>
                </a:lnTo>
                <a:lnTo>
                  <a:pt x="78" y="426"/>
                </a:lnTo>
                <a:lnTo>
                  <a:pt x="85" y="426"/>
                </a:lnTo>
                <a:lnTo>
                  <a:pt x="85" y="428"/>
                </a:lnTo>
                <a:lnTo>
                  <a:pt x="76" y="428"/>
                </a:lnTo>
                <a:lnTo>
                  <a:pt x="0" y="643"/>
                </a:lnTo>
                <a:lnTo>
                  <a:pt x="0" y="645"/>
                </a:lnTo>
                <a:lnTo>
                  <a:pt x="3" y="645"/>
                </a:lnTo>
                <a:lnTo>
                  <a:pt x="3" y="648"/>
                </a:lnTo>
                <a:lnTo>
                  <a:pt x="3" y="648"/>
                </a:lnTo>
                <a:lnTo>
                  <a:pt x="147" y="877"/>
                </a:lnTo>
                <a:lnTo>
                  <a:pt x="421" y="877"/>
                </a:lnTo>
                <a:lnTo>
                  <a:pt x="175" y="877"/>
                </a:lnTo>
                <a:lnTo>
                  <a:pt x="371" y="652"/>
                </a:lnTo>
                <a:lnTo>
                  <a:pt x="371" y="648"/>
                </a:lnTo>
                <a:lnTo>
                  <a:pt x="352" y="648"/>
                </a:lnTo>
                <a:lnTo>
                  <a:pt x="352" y="645"/>
                </a:lnTo>
                <a:lnTo>
                  <a:pt x="369" y="645"/>
                </a:lnTo>
                <a:lnTo>
                  <a:pt x="322" y="428"/>
                </a:lnTo>
                <a:lnTo>
                  <a:pt x="310" y="428"/>
                </a:lnTo>
                <a:lnTo>
                  <a:pt x="310" y="426"/>
                </a:lnTo>
                <a:lnTo>
                  <a:pt x="322" y="426"/>
                </a:lnTo>
                <a:lnTo>
                  <a:pt x="274" y="211"/>
                </a:lnTo>
                <a:lnTo>
                  <a:pt x="270" y="211"/>
                </a:lnTo>
                <a:lnTo>
                  <a:pt x="270" y="206"/>
                </a:lnTo>
                <a:lnTo>
                  <a:pt x="274" y="206"/>
                </a:lnTo>
                <a:lnTo>
                  <a:pt x="22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410" name="Freeform 158"/>
          <p:cNvSpPr>
            <a:spLocks noEditPoints="1"/>
          </p:cNvSpPr>
          <p:nvPr/>
        </p:nvSpPr>
        <p:spPr bwMode="auto">
          <a:xfrm>
            <a:off x="5063581" y="4114021"/>
            <a:ext cx="971804" cy="1861769"/>
          </a:xfrm>
          <a:custGeom>
            <a:avLst/>
            <a:gdLst>
              <a:gd name="T0" fmla="*/ 139 w 475"/>
              <a:gd name="T1" fmla="*/ 678 h 910"/>
              <a:gd name="T2" fmla="*/ 161 w 475"/>
              <a:gd name="T3" fmla="*/ 681 h 910"/>
              <a:gd name="T4" fmla="*/ 182 w 475"/>
              <a:gd name="T5" fmla="*/ 681 h 910"/>
              <a:gd name="T6" fmla="*/ 201 w 475"/>
              <a:gd name="T7" fmla="*/ 678 h 910"/>
              <a:gd name="T8" fmla="*/ 201 w 475"/>
              <a:gd name="T9" fmla="*/ 681 h 910"/>
              <a:gd name="T10" fmla="*/ 262 w 475"/>
              <a:gd name="T11" fmla="*/ 678 h 910"/>
              <a:gd name="T12" fmla="*/ 283 w 475"/>
              <a:gd name="T13" fmla="*/ 681 h 910"/>
              <a:gd name="T14" fmla="*/ 305 w 475"/>
              <a:gd name="T15" fmla="*/ 681 h 910"/>
              <a:gd name="T16" fmla="*/ 324 w 475"/>
              <a:gd name="T17" fmla="*/ 678 h 910"/>
              <a:gd name="T18" fmla="*/ 324 w 475"/>
              <a:gd name="T19" fmla="*/ 681 h 910"/>
              <a:gd name="T20" fmla="*/ 99 w 475"/>
              <a:gd name="T21" fmla="*/ 459 h 910"/>
              <a:gd name="T22" fmla="*/ 120 w 475"/>
              <a:gd name="T23" fmla="*/ 461 h 910"/>
              <a:gd name="T24" fmla="*/ 139 w 475"/>
              <a:gd name="T25" fmla="*/ 461 h 910"/>
              <a:gd name="T26" fmla="*/ 161 w 475"/>
              <a:gd name="T27" fmla="*/ 459 h 910"/>
              <a:gd name="T28" fmla="*/ 161 w 475"/>
              <a:gd name="T29" fmla="*/ 461 h 910"/>
              <a:gd name="T30" fmla="*/ 222 w 475"/>
              <a:gd name="T31" fmla="*/ 459 h 910"/>
              <a:gd name="T32" fmla="*/ 243 w 475"/>
              <a:gd name="T33" fmla="*/ 461 h 910"/>
              <a:gd name="T34" fmla="*/ 262 w 475"/>
              <a:gd name="T35" fmla="*/ 461 h 910"/>
              <a:gd name="T36" fmla="*/ 283 w 475"/>
              <a:gd name="T37" fmla="*/ 459 h 910"/>
              <a:gd name="T38" fmla="*/ 283 w 475"/>
              <a:gd name="T39" fmla="*/ 461 h 910"/>
              <a:gd name="T40" fmla="*/ 345 w 475"/>
              <a:gd name="T41" fmla="*/ 459 h 910"/>
              <a:gd name="T42" fmla="*/ 366 w 475"/>
              <a:gd name="T43" fmla="*/ 461 h 910"/>
              <a:gd name="T44" fmla="*/ 385 w 475"/>
              <a:gd name="T45" fmla="*/ 461 h 910"/>
              <a:gd name="T46" fmla="*/ 406 w 475"/>
              <a:gd name="T47" fmla="*/ 459 h 910"/>
              <a:gd name="T48" fmla="*/ 406 w 475"/>
              <a:gd name="T49" fmla="*/ 461 h 910"/>
              <a:gd name="T50" fmla="*/ 59 w 475"/>
              <a:gd name="T51" fmla="*/ 239 h 910"/>
              <a:gd name="T52" fmla="*/ 78 w 475"/>
              <a:gd name="T53" fmla="*/ 244 h 910"/>
              <a:gd name="T54" fmla="*/ 99 w 475"/>
              <a:gd name="T55" fmla="*/ 244 h 910"/>
              <a:gd name="T56" fmla="*/ 120 w 475"/>
              <a:gd name="T57" fmla="*/ 239 h 910"/>
              <a:gd name="T58" fmla="*/ 120 w 475"/>
              <a:gd name="T59" fmla="*/ 244 h 910"/>
              <a:gd name="T60" fmla="*/ 182 w 475"/>
              <a:gd name="T61" fmla="*/ 239 h 910"/>
              <a:gd name="T62" fmla="*/ 201 w 475"/>
              <a:gd name="T63" fmla="*/ 244 h 910"/>
              <a:gd name="T64" fmla="*/ 222 w 475"/>
              <a:gd name="T65" fmla="*/ 244 h 910"/>
              <a:gd name="T66" fmla="*/ 243 w 475"/>
              <a:gd name="T67" fmla="*/ 239 h 910"/>
              <a:gd name="T68" fmla="*/ 243 w 475"/>
              <a:gd name="T69" fmla="*/ 244 h 910"/>
              <a:gd name="T70" fmla="*/ 305 w 475"/>
              <a:gd name="T71" fmla="*/ 239 h 910"/>
              <a:gd name="T72" fmla="*/ 324 w 475"/>
              <a:gd name="T73" fmla="*/ 244 h 910"/>
              <a:gd name="T74" fmla="*/ 345 w 475"/>
              <a:gd name="T75" fmla="*/ 244 h 910"/>
              <a:gd name="T76" fmla="*/ 120 w 475"/>
              <a:gd name="T77" fmla="*/ 22 h 910"/>
              <a:gd name="T78" fmla="*/ 120 w 475"/>
              <a:gd name="T79" fmla="*/ 24 h 910"/>
              <a:gd name="T80" fmla="*/ 163 w 475"/>
              <a:gd name="T81" fmla="*/ 910 h 910"/>
              <a:gd name="T82" fmla="*/ 378 w 475"/>
              <a:gd name="T83" fmla="*/ 244 h 910"/>
              <a:gd name="T84" fmla="*/ 373 w 475"/>
              <a:gd name="T85" fmla="*/ 239 h 9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75" h="910">
                <a:moveTo>
                  <a:pt x="120" y="681"/>
                </a:moveTo>
                <a:lnTo>
                  <a:pt x="120" y="678"/>
                </a:lnTo>
                <a:lnTo>
                  <a:pt x="139" y="678"/>
                </a:lnTo>
                <a:lnTo>
                  <a:pt x="139" y="681"/>
                </a:lnTo>
                <a:lnTo>
                  <a:pt x="120" y="681"/>
                </a:lnTo>
                <a:moveTo>
                  <a:pt x="161" y="681"/>
                </a:moveTo>
                <a:lnTo>
                  <a:pt x="161" y="678"/>
                </a:lnTo>
                <a:lnTo>
                  <a:pt x="182" y="678"/>
                </a:lnTo>
                <a:lnTo>
                  <a:pt x="182" y="681"/>
                </a:lnTo>
                <a:lnTo>
                  <a:pt x="161" y="681"/>
                </a:lnTo>
                <a:moveTo>
                  <a:pt x="201" y="681"/>
                </a:moveTo>
                <a:lnTo>
                  <a:pt x="201" y="678"/>
                </a:lnTo>
                <a:lnTo>
                  <a:pt x="222" y="678"/>
                </a:lnTo>
                <a:lnTo>
                  <a:pt x="222" y="681"/>
                </a:lnTo>
                <a:lnTo>
                  <a:pt x="201" y="681"/>
                </a:lnTo>
                <a:moveTo>
                  <a:pt x="243" y="681"/>
                </a:moveTo>
                <a:lnTo>
                  <a:pt x="243" y="678"/>
                </a:lnTo>
                <a:lnTo>
                  <a:pt x="262" y="678"/>
                </a:lnTo>
                <a:lnTo>
                  <a:pt x="262" y="681"/>
                </a:lnTo>
                <a:lnTo>
                  <a:pt x="243" y="681"/>
                </a:lnTo>
                <a:moveTo>
                  <a:pt x="283" y="681"/>
                </a:moveTo>
                <a:lnTo>
                  <a:pt x="283" y="678"/>
                </a:lnTo>
                <a:lnTo>
                  <a:pt x="305" y="678"/>
                </a:lnTo>
                <a:lnTo>
                  <a:pt x="305" y="681"/>
                </a:lnTo>
                <a:lnTo>
                  <a:pt x="283" y="681"/>
                </a:lnTo>
                <a:moveTo>
                  <a:pt x="324" y="681"/>
                </a:moveTo>
                <a:lnTo>
                  <a:pt x="324" y="678"/>
                </a:lnTo>
                <a:lnTo>
                  <a:pt x="345" y="678"/>
                </a:lnTo>
                <a:lnTo>
                  <a:pt x="345" y="681"/>
                </a:lnTo>
                <a:lnTo>
                  <a:pt x="324" y="681"/>
                </a:lnTo>
                <a:moveTo>
                  <a:pt x="78" y="461"/>
                </a:moveTo>
                <a:lnTo>
                  <a:pt x="78" y="459"/>
                </a:lnTo>
                <a:lnTo>
                  <a:pt x="99" y="459"/>
                </a:lnTo>
                <a:lnTo>
                  <a:pt x="99" y="461"/>
                </a:lnTo>
                <a:lnTo>
                  <a:pt x="78" y="461"/>
                </a:lnTo>
                <a:moveTo>
                  <a:pt x="120" y="461"/>
                </a:moveTo>
                <a:lnTo>
                  <a:pt x="120" y="459"/>
                </a:lnTo>
                <a:lnTo>
                  <a:pt x="139" y="459"/>
                </a:lnTo>
                <a:lnTo>
                  <a:pt x="139" y="461"/>
                </a:lnTo>
                <a:lnTo>
                  <a:pt x="120" y="461"/>
                </a:lnTo>
                <a:moveTo>
                  <a:pt x="161" y="461"/>
                </a:moveTo>
                <a:lnTo>
                  <a:pt x="161" y="459"/>
                </a:lnTo>
                <a:lnTo>
                  <a:pt x="182" y="459"/>
                </a:lnTo>
                <a:lnTo>
                  <a:pt x="182" y="461"/>
                </a:lnTo>
                <a:lnTo>
                  <a:pt x="161" y="461"/>
                </a:lnTo>
                <a:moveTo>
                  <a:pt x="201" y="461"/>
                </a:moveTo>
                <a:lnTo>
                  <a:pt x="201" y="459"/>
                </a:lnTo>
                <a:lnTo>
                  <a:pt x="222" y="459"/>
                </a:lnTo>
                <a:lnTo>
                  <a:pt x="222" y="461"/>
                </a:lnTo>
                <a:lnTo>
                  <a:pt x="201" y="461"/>
                </a:lnTo>
                <a:moveTo>
                  <a:pt x="243" y="461"/>
                </a:moveTo>
                <a:lnTo>
                  <a:pt x="243" y="459"/>
                </a:lnTo>
                <a:lnTo>
                  <a:pt x="262" y="459"/>
                </a:lnTo>
                <a:lnTo>
                  <a:pt x="262" y="461"/>
                </a:lnTo>
                <a:lnTo>
                  <a:pt x="243" y="461"/>
                </a:lnTo>
                <a:moveTo>
                  <a:pt x="283" y="461"/>
                </a:moveTo>
                <a:lnTo>
                  <a:pt x="283" y="459"/>
                </a:lnTo>
                <a:lnTo>
                  <a:pt x="305" y="459"/>
                </a:lnTo>
                <a:lnTo>
                  <a:pt x="305" y="461"/>
                </a:lnTo>
                <a:lnTo>
                  <a:pt x="283" y="461"/>
                </a:lnTo>
                <a:moveTo>
                  <a:pt x="324" y="461"/>
                </a:moveTo>
                <a:lnTo>
                  <a:pt x="324" y="459"/>
                </a:lnTo>
                <a:lnTo>
                  <a:pt x="345" y="459"/>
                </a:lnTo>
                <a:lnTo>
                  <a:pt x="345" y="461"/>
                </a:lnTo>
                <a:lnTo>
                  <a:pt x="324" y="461"/>
                </a:lnTo>
                <a:moveTo>
                  <a:pt x="366" y="461"/>
                </a:moveTo>
                <a:lnTo>
                  <a:pt x="366" y="459"/>
                </a:lnTo>
                <a:lnTo>
                  <a:pt x="385" y="459"/>
                </a:lnTo>
                <a:lnTo>
                  <a:pt x="385" y="461"/>
                </a:lnTo>
                <a:lnTo>
                  <a:pt x="366" y="461"/>
                </a:lnTo>
                <a:moveTo>
                  <a:pt x="406" y="461"/>
                </a:moveTo>
                <a:lnTo>
                  <a:pt x="406" y="459"/>
                </a:lnTo>
                <a:lnTo>
                  <a:pt x="428" y="459"/>
                </a:lnTo>
                <a:lnTo>
                  <a:pt x="428" y="461"/>
                </a:lnTo>
                <a:lnTo>
                  <a:pt x="406" y="461"/>
                </a:lnTo>
                <a:moveTo>
                  <a:pt x="38" y="244"/>
                </a:moveTo>
                <a:lnTo>
                  <a:pt x="38" y="239"/>
                </a:lnTo>
                <a:lnTo>
                  <a:pt x="59" y="239"/>
                </a:lnTo>
                <a:lnTo>
                  <a:pt x="59" y="244"/>
                </a:lnTo>
                <a:lnTo>
                  <a:pt x="38" y="244"/>
                </a:lnTo>
                <a:moveTo>
                  <a:pt x="78" y="244"/>
                </a:moveTo>
                <a:lnTo>
                  <a:pt x="78" y="239"/>
                </a:lnTo>
                <a:lnTo>
                  <a:pt x="99" y="239"/>
                </a:lnTo>
                <a:lnTo>
                  <a:pt x="99" y="244"/>
                </a:lnTo>
                <a:lnTo>
                  <a:pt x="78" y="244"/>
                </a:lnTo>
                <a:moveTo>
                  <a:pt x="120" y="244"/>
                </a:moveTo>
                <a:lnTo>
                  <a:pt x="120" y="239"/>
                </a:lnTo>
                <a:lnTo>
                  <a:pt x="139" y="239"/>
                </a:lnTo>
                <a:lnTo>
                  <a:pt x="139" y="244"/>
                </a:lnTo>
                <a:lnTo>
                  <a:pt x="120" y="244"/>
                </a:lnTo>
                <a:moveTo>
                  <a:pt x="161" y="244"/>
                </a:moveTo>
                <a:lnTo>
                  <a:pt x="161" y="239"/>
                </a:lnTo>
                <a:lnTo>
                  <a:pt x="182" y="239"/>
                </a:lnTo>
                <a:lnTo>
                  <a:pt x="182" y="244"/>
                </a:lnTo>
                <a:lnTo>
                  <a:pt x="161" y="244"/>
                </a:lnTo>
                <a:moveTo>
                  <a:pt x="201" y="244"/>
                </a:moveTo>
                <a:lnTo>
                  <a:pt x="201" y="239"/>
                </a:lnTo>
                <a:lnTo>
                  <a:pt x="222" y="239"/>
                </a:lnTo>
                <a:lnTo>
                  <a:pt x="222" y="244"/>
                </a:lnTo>
                <a:lnTo>
                  <a:pt x="201" y="244"/>
                </a:lnTo>
                <a:moveTo>
                  <a:pt x="243" y="244"/>
                </a:moveTo>
                <a:lnTo>
                  <a:pt x="243" y="239"/>
                </a:lnTo>
                <a:lnTo>
                  <a:pt x="262" y="239"/>
                </a:lnTo>
                <a:lnTo>
                  <a:pt x="262" y="244"/>
                </a:lnTo>
                <a:lnTo>
                  <a:pt x="243" y="244"/>
                </a:lnTo>
                <a:moveTo>
                  <a:pt x="283" y="244"/>
                </a:moveTo>
                <a:lnTo>
                  <a:pt x="283" y="239"/>
                </a:lnTo>
                <a:lnTo>
                  <a:pt x="305" y="239"/>
                </a:lnTo>
                <a:lnTo>
                  <a:pt x="305" y="244"/>
                </a:lnTo>
                <a:lnTo>
                  <a:pt x="283" y="244"/>
                </a:lnTo>
                <a:moveTo>
                  <a:pt x="324" y="244"/>
                </a:moveTo>
                <a:lnTo>
                  <a:pt x="324" y="239"/>
                </a:lnTo>
                <a:lnTo>
                  <a:pt x="345" y="239"/>
                </a:lnTo>
                <a:lnTo>
                  <a:pt x="345" y="244"/>
                </a:lnTo>
                <a:lnTo>
                  <a:pt x="324" y="244"/>
                </a:lnTo>
                <a:moveTo>
                  <a:pt x="120" y="24"/>
                </a:moveTo>
                <a:lnTo>
                  <a:pt x="120" y="22"/>
                </a:lnTo>
                <a:lnTo>
                  <a:pt x="139" y="22"/>
                </a:lnTo>
                <a:lnTo>
                  <a:pt x="139" y="24"/>
                </a:lnTo>
                <a:lnTo>
                  <a:pt x="120" y="24"/>
                </a:lnTo>
                <a:moveTo>
                  <a:pt x="125" y="0"/>
                </a:moveTo>
                <a:lnTo>
                  <a:pt x="0" y="144"/>
                </a:lnTo>
                <a:lnTo>
                  <a:pt x="163" y="910"/>
                </a:lnTo>
                <a:lnTo>
                  <a:pt x="286" y="910"/>
                </a:lnTo>
                <a:lnTo>
                  <a:pt x="475" y="338"/>
                </a:lnTo>
                <a:lnTo>
                  <a:pt x="378" y="244"/>
                </a:lnTo>
                <a:lnTo>
                  <a:pt x="366" y="244"/>
                </a:lnTo>
                <a:lnTo>
                  <a:pt x="366" y="239"/>
                </a:lnTo>
                <a:lnTo>
                  <a:pt x="373" y="239"/>
                </a:lnTo>
                <a:lnTo>
                  <a:pt x="125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420" name="Freeform 168"/>
          <p:cNvSpPr>
            <a:spLocks noEditPoints="1"/>
          </p:cNvSpPr>
          <p:nvPr/>
        </p:nvSpPr>
        <p:spPr bwMode="auto">
          <a:xfrm>
            <a:off x="5648707" y="4805537"/>
            <a:ext cx="1274597" cy="1170255"/>
          </a:xfrm>
          <a:custGeom>
            <a:avLst/>
            <a:gdLst>
              <a:gd name="T0" fmla="*/ 80 w 623"/>
              <a:gd name="T1" fmla="*/ 340 h 572"/>
              <a:gd name="T2" fmla="*/ 99 w 623"/>
              <a:gd name="T3" fmla="*/ 343 h 572"/>
              <a:gd name="T4" fmla="*/ 120 w 623"/>
              <a:gd name="T5" fmla="*/ 343 h 572"/>
              <a:gd name="T6" fmla="*/ 142 w 623"/>
              <a:gd name="T7" fmla="*/ 340 h 572"/>
              <a:gd name="T8" fmla="*/ 120 w 623"/>
              <a:gd name="T9" fmla="*/ 343 h 572"/>
              <a:gd name="T10" fmla="*/ 160 w 623"/>
              <a:gd name="T11" fmla="*/ 340 h 572"/>
              <a:gd name="T12" fmla="*/ 182 w 623"/>
              <a:gd name="T13" fmla="*/ 343 h 572"/>
              <a:gd name="T14" fmla="*/ 203 w 623"/>
              <a:gd name="T15" fmla="*/ 343 h 572"/>
              <a:gd name="T16" fmla="*/ 222 w 623"/>
              <a:gd name="T17" fmla="*/ 340 h 572"/>
              <a:gd name="T18" fmla="*/ 203 w 623"/>
              <a:gd name="T19" fmla="*/ 343 h 572"/>
              <a:gd name="T20" fmla="*/ 243 w 623"/>
              <a:gd name="T21" fmla="*/ 340 h 572"/>
              <a:gd name="T22" fmla="*/ 264 w 623"/>
              <a:gd name="T23" fmla="*/ 343 h 572"/>
              <a:gd name="T24" fmla="*/ 283 w 623"/>
              <a:gd name="T25" fmla="*/ 343 h 572"/>
              <a:gd name="T26" fmla="*/ 305 w 623"/>
              <a:gd name="T27" fmla="*/ 340 h 572"/>
              <a:gd name="T28" fmla="*/ 283 w 623"/>
              <a:gd name="T29" fmla="*/ 343 h 572"/>
              <a:gd name="T30" fmla="*/ 326 w 623"/>
              <a:gd name="T31" fmla="*/ 340 h 572"/>
              <a:gd name="T32" fmla="*/ 345 w 623"/>
              <a:gd name="T33" fmla="*/ 343 h 572"/>
              <a:gd name="T34" fmla="*/ 366 w 623"/>
              <a:gd name="T35" fmla="*/ 343 h 572"/>
              <a:gd name="T36" fmla="*/ 387 w 623"/>
              <a:gd name="T37" fmla="*/ 340 h 572"/>
              <a:gd name="T38" fmla="*/ 366 w 623"/>
              <a:gd name="T39" fmla="*/ 343 h 572"/>
              <a:gd name="T40" fmla="*/ 406 w 623"/>
              <a:gd name="T41" fmla="*/ 340 h 572"/>
              <a:gd name="T42" fmla="*/ 427 w 623"/>
              <a:gd name="T43" fmla="*/ 343 h 572"/>
              <a:gd name="T44" fmla="*/ 449 w 623"/>
              <a:gd name="T45" fmla="*/ 343 h 572"/>
              <a:gd name="T46" fmla="*/ 468 w 623"/>
              <a:gd name="T47" fmla="*/ 340 h 572"/>
              <a:gd name="T48" fmla="*/ 449 w 623"/>
              <a:gd name="T49" fmla="*/ 343 h 572"/>
              <a:gd name="T50" fmla="*/ 489 w 623"/>
              <a:gd name="T51" fmla="*/ 340 h 572"/>
              <a:gd name="T52" fmla="*/ 510 w 623"/>
              <a:gd name="T53" fmla="*/ 343 h 572"/>
              <a:gd name="T54" fmla="*/ 160 w 623"/>
              <a:gd name="T55" fmla="*/ 123 h 572"/>
              <a:gd name="T56" fmla="*/ 182 w 623"/>
              <a:gd name="T57" fmla="*/ 121 h 572"/>
              <a:gd name="T58" fmla="*/ 160 w 623"/>
              <a:gd name="T59" fmla="*/ 123 h 572"/>
              <a:gd name="T60" fmla="*/ 203 w 623"/>
              <a:gd name="T61" fmla="*/ 121 h 572"/>
              <a:gd name="T62" fmla="*/ 222 w 623"/>
              <a:gd name="T63" fmla="*/ 123 h 572"/>
              <a:gd name="T64" fmla="*/ 243 w 623"/>
              <a:gd name="T65" fmla="*/ 123 h 572"/>
              <a:gd name="T66" fmla="*/ 264 w 623"/>
              <a:gd name="T67" fmla="*/ 121 h 572"/>
              <a:gd name="T68" fmla="*/ 243 w 623"/>
              <a:gd name="T69" fmla="*/ 123 h 572"/>
              <a:gd name="T70" fmla="*/ 283 w 623"/>
              <a:gd name="T71" fmla="*/ 121 h 572"/>
              <a:gd name="T72" fmla="*/ 305 w 623"/>
              <a:gd name="T73" fmla="*/ 123 h 572"/>
              <a:gd name="T74" fmla="*/ 189 w 623"/>
              <a:gd name="T75" fmla="*/ 0 h 572"/>
              <a:gd name="T76" fmla="*/ 515 w 623"/>
              <a:gd name="T77" fmla="*/ 572 h 572"/>
              <a:gd name="T78" fmla="*/ 548 w 623"/>
              <a:gd name="T79" fmla="*/ 343 h 572"/>
              <a:gd name="T80" fmla="*/ 529 w 623"/>
              <a:gd name="T81" fmla="*/ 340 h 572"/>
              <a:gd name="T82" fmla="*/ 189 w 623"/>
              <a:gd name="T83" fmla="*/ 0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23" h="572">
                <a:moveTo>
                  <a:pt x="80" y="343"/>
                </a:moveTo>
                <a:lnTo>
                  <a:pt x="80" y="340"/>
                </a:lnTo>
                <a:lnTo>
                  <a:pt x="99" y="340"/>
                </a:lnTo>
                <a:lnTo>
                  <a:pt x="99" y="343"/>
                </a:lnTo>
                <a:lnTo>
                  <a:pt x="80" y="343"/>
                </a:lnTo>
                <a:moveTo>
                  <a:pt x="120" y="343"/>
                </a:moveTo>
                <a:lnTo>
                  <a:pt x="120" y="340"/>
                </a:lnTo>
                <a:lnTo>
                  <a:pt x="142" y="340"/>
                </a:lnTo>
                <a:lnTo>
                  <a:pt x="142" y="343"/>
                </a:lnTo>
                <a:lnTo>
                  <a:pt x="120" y="343"/>
                </a:lnTo>
                <a:moveTo>
                  <a:pt x="160" y="343"/>
                </a:moveTo>
                <a:lnTo>
                  <a:pt x="160" y="340"/>
                </a:lnTo>
                <a:lnTo>
                  <a:pt x="182" y="340"/>
                </a:lnTo>
                <a:lnTo>
                  <a:pt x="182" y="343"/>
                </a:lnTo>
                <a:lnTo>
                  <a:pt x="160" y="343"/>
                </a:lnTo>
                <a:moveTo>
                  <a:pt x="203" y="343"/>
                </a:moveTo>
                <a:lnTo>
                  <a:pt x="203" y="340"/>
                </a:lnTo>
                <a:lnTo>
                  <a:pt x="222" y="340"/>
                </a:lnTo>
                <a:lnTo>
                  <a:pt x="222" y="343"/>
                </a:lnTo>
                <a:lnTo>
                  <a:pt x="203" y="343"/>
                </a:lnTo>
                <a:moveTo>
                  <a:pt x="243" y="343"/>
                </a:moveTo>
                <a:lnTo>
                  <a:pt x="243" y="340"/>
                </a:lnTo>
                <a:lnTo>
                  <a:pt x="264" y="340"/>
                </a:lnTo>
                <a:lnTo>
                  <a:pt x="264" y="343"/>
                </a:lnTo>
                <a:lnTo>
                  <a:pt x="243" y="343"/>
                </a:lnTo>
                <a:moveTo>
                  <a:pt x="283" y="343"/>
                </a:moveTo>
                <a:lnTo>
                  <a:pt x="283" y="340"/>
                </a:lnTo>
                <a:lnTo>
                  <a:pt x="305" y="340"/>
                </a:lnTo>
                <a:lnTo>
                  <a:pt x="305" y="343"/>
                </a:lnTo>
                <a:lnTo>
                  <a:pt x="283" y="343"/>
                </a:lnTo>
                <a:moveTo>
                  <a:pt x="326" y="343"/>
                </a:moveTo>
                <a:lnTo>
                  <a:pt x="326" y="340"/>
                </a:lnTo>
                <a:lnTo>
                  <a:pt x="345" y="340"/>
                </a:lnTo>
                <a:lnTo>
                  <a:pt x="345" y="343"/>
                </a:lnTo>
                <a:lnTo>
                  <a:pt x="326" y="343"/>
                </a:lnTo>
                <a:moveTo>
                  <a:pt x="366" y="343"/>
                </a:moveTo>
                <a:lnTo>
                  <a:pt x="366" y="340"/>
                </a:lnTo>
                <a:lnTo>
                  <a:pt x="387" y="340"/>
                </a:lnTo>
                <a:lnTo>
                  <a:pt x="387" y="343"/>
                </a:lnTo>
                <a:lnTo>
                  <a:pt x="366" y="343"/>
                </a:lnTo>
                <a:moveTo>
                  <a:pt x="406" y="343"/>
                </a:moveTo>
                <a:lnTo>
                  <a:pt x="406" y="340"/>
                </a:lnTo>
                <a:lnTo>
                  <a:pt x="427" y="340"/>
                </a:lnTo>
                <a:lnTo>
                  <a:pt x="427" y="343"/>
                </a:lnTo>
                <a:lnTo>
                  <a:pt x="406" y="343"/>
                </a:lnTo>
                <a:moveTo>
                  <a:pt x="449" y="343"/>
                </a:moveTo>
                <a:lnTo>
                  <a:pt x="449" y="340"/>
                </a:lnTo>
                <a:lnTo>
                  <a:pt x="468" y="340"/>
                </a:lnTo>
                <a:lnTo>
                  <a:pt x="468" y="343"/>
                </a:lnTo>
                <a:lnTo>
                  <a:pt x="449" y="343"/>
                </a:lnTo>
                <a:moveTo>
                  <a:pt x="489" y="343"/>
                </a:moveTo>
                <a:lnTo>
                  <a:pt x="489" y="340"/>
                </a:lnTo>
                <a:lnTo>
                  <a:pt x="510" y="340"/>
                </a:lnTo>
                <a:lnTo>
                  <a:pt x="510" y="343"/>
                </a:lnTo>
                <a:lnTo>
                  <a:pt x="489" y="343"/>
                </a:lnTo>
                <a:moveTo>
                  <a:pt x="160" y="123"/>
                </a:moveTo>
                <a:lnTo>
                  <a:pt x="160" y="121"/>
                </a:lnTo>
                <a:lnTo>
                  <a:pt x="182" y="121"/>
                </a:lnTo>
                <a:lnTo>
                  <a:pt x="182" y="123"/>
                </a:lnTo>
                <a:lnTo>
                  <a:pt x="160" y="123"/>
                </a:lnTo>
                <a:moveTo>
                  <a:pt x="203" y="123"/>
                </a:moveTo>
                <a:lnTo>
                  <a:pt x="203" y="121"/>
                </a:lnTo>
                <a:lnTo>
                  <a:pt x="222" y="121"/>
                </a:lnTo>
                <a:lnTo>
                  <a:pt x="222" y="123"/>
                </a:lnTo>
                <a:lnTo>
                  <a:pt x="203" y="123"/>
                </a:lnTo>
                <a:moveTo>
                  <a:pt x="243" y="123"/>
                </a:moveTo>
                <a:lnTo>
                  <a:pt x="243" y="121"/>
                </a:lnTo>
                <a:lnTo>
                  <a:pt x="264" y="121"/>
                </a:lnTo>
                <a:lnTo>
                  <a:pt x="264" y="123"/>
                </a:lnTo>
                <a:lnTo>
                  <a:pt x="243" y="123"/>
                </a:lnTo>
                <a:moveTo>
                  <a:pt x="283" y="123"/>
                </a:moveTo>
                <a:lnTo>
                  <a:pt x="283" y="121"/>
                </a:lnTo>
                <a:lnTo>
                  <a:pt x="305" y="121"/>
                </a:lnTo>
                <a:lnTo>
                  <a:pt x="305" y="123"/>
                </a:lnTo>
                <a:lnTo>
                  <a:pt x="283" y="123"/>
                </a:lnTo>
                <a:moveTo>
                  <a:pt x="189" y="0"/>
                </a:moveTo>
                <a:lnTo>
                  <a:pt x="0" y="572"/>
                </a:lnTo>
                <a:lnTo>
                  <a:pt x="515" y="572"/>
                </a:lnTo>
                <a:lnTo>
                  <a:pt x="623" y="416"/>
                </a:lnTo>
                <a:lnTo>
                  <a:pt x="548" y="343"/>
                </a:lnTo>
                <a:lnTo>
                  <a:pt x="529" y="343"/>
                </a:lnTo>
                <a:lnTo>
                  <a:pt x="529" y="340"/>
                </a:lnTo>
                <a:lnTo>
                  <a:pt x="543" y="340"/>
                </a:lnTo>
                <a:lnTo>
                  <a:pt x="18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427" name="Freeform 175"/>
          <p:cNvSpPr>
            <a:spLocks/>
          </p:cNvSpPr>
          <p:nvPr/>
        </p:nvSpPr>
        <p:spPr bwMode="auto">
          <a:xfrm>
            <a:off x="7238375" y="5965562"/>
            <a:ext cx="18413" cy="10229"/>
          </a:xfrm>
          <a:custGeom>
            <a:avLst/>
            <a:gdLst>
              <a:gd name="T0" fmla="*/ 2 w 9"/>
              <a:gd name="T1" fmla="*/ 0 h 5"/>
              <a:gd name="T2" fmla="*/ 0 w 9"/>
              <a:gd name="T3" fmla="*/ 5 h 5"/>
              <a:gd name="T4" fmla="*/ 9 w 9"/>
              <a:gd name="T5" fmla="*/ 5 h 5"/>
              <a:gd name="T6" fmla="*/ 2 w 9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5">
                <a:moveTo>
                  <a:pt x="2" y="0"/>
                </a:moveTo>
                <a:lnTo>
                  <a:pt x="0" y="5"/>
                </a:lnTo>
                <a:lnTo>
                  <a:pt x="9" y="5"/>
                </a:lnTo>
                <a:lnTo>
                  <a:pt x="2" y="0"/>
                </a:lnTo>
                <a:close/>
              </a:path>
            </a:pathLst>
          </a:custGeom>
          <a:solidFill>
            <a:srgbClr val="E154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428" name="Freeform 176"/>
          <p:cNvSpPr>
            <a:spLocks/>
          </p:cNvSpPr>
          <p:nvPr/>
        </p:nvSpPr>
        <p:spPr bwMode="auto">
          <a:xfrm>
            <a:off x="7238375" y="5965562"/>
            <a:ext cx="18413" cy="10229"/>
          </a:xfrm>
          <a:custGeom>
            <a:avLst/>
            <a:gdLst>
              <a:gd name="T0" fmla="*/ 2 w 9"/>
              <a:gd name="T1" fmla="*/ 0 h 5"/>
              <a:gd name="T2" fmla="*/ 0 w 9"/>
              <a:gd name="T3" fmla="*/ 5 h 5"/>
              <a:gd name="T4" fmla="*/ 9 w 9"/>
              <a:gd name="T5" fmla="*/ 5 h 5"/>
              <a:gd name="T6" fmla="*/ 2 w 9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5">
                <a:moveTo>
                  <a:pt x="2" y="0"/>
                </a:moveTo>
                <a:lnTo>
                  <a:pt x="0" y="5"/>
                </a:lnTo>
                <a:lnTo>
                  <a:pt x="9" y="5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430" name="Freeform 178"/>
          <p:cNvSpPr>
            <a:spLocks noEditPoints="1"/>
          </p:cNvSpPr>
          <p:nvPr/>
        </p:nvSpPr>
        <p:spPr bwMode="auto">
          <a:xfrm>
            <a:off x="4091776" y="4408631"/>
            <a:ext cx="1305285" cy="1567160"/>
          </a:xfrm>
          <a:custGeom>
            <a:avLst/>
            <a:gdLst>
              <a:gd name="T0" fmla="*/ 43 w 638"/>
              <a:gd name="T1" fmla="*/ 534 h 766"/>
              <a:gd name="T2" fmla="*/ 62 w 638"/>
              <a:gd name="T3" fmla="*/ 537 h 766"/>
              <a:gd name="T4" fmla="*/ 83 w 638"/>
              <a:gd name="T5" fmla="*/ 537 h 766"/>
              <a:gd name="T6" fmla="*/ 104 w 638"/>
              <a:gd name="T7" fmla="*/ 534 h 766"/>
              <a:gd name="T8" fmla="*/ 104 w 638"/>
              <a:gd name="T9" fmla="*/ 537 h 766"/>
              <a:gd name="T10" fmla="*/ 166 w 638"/>
              <a:gd name="T11" fmla="*/ 534 h 766"/>
              <a:gd name="T12" fmla="*/ 184 w 638"/>
              <a:gd name="T13" fmla="*/ 537 h 766"/>
              <a:gd name="T14" fmla="*/ 206 w 638"/>
              <a:gd name="T15" fmla="*/ 537 h 766"/>
              <a:gd name="T16" fmla="*/ 227 w 638"/>
              <a:gd name="T17" fmla="*/ 534 h 766"/>
              <a:gd name="T18" fmla="*/ 227 w 638"/>
              <a:gd name="T19" fmla="*/ 537 h 766"/>
              <a:gd name="T20" fmla="*/ 288 w 638"/>
              <a:gd name="T21" fmla="*/ 534 h 766"/>
              <a:gd name="T22" fmla="*/ 307 w 638"/>
              <a:gd name="T23" fmla="*/ 537 h 766"/>
              <a:gd name="T24" fmla="*/ 329 w 638"/>
              <a:gd name="T25" fmla="*/ 537 h 766"/>
              <a:gd name="T26" fmla="*/ 350 w 638"/>
              <a:gd name="T27" fmla="*/ 534 h 766"/>
              <a:gd name="T28" fmla="*/ 350 w 638"/>
              <a:gd name="T29" fmla="*/ 537 h 766"/>
              <a:gd name="T30" fmla="*/ 411 w 638"/>
              <a:gd name="T31" fmla="*/ 534 h 766"/>
              <a:gd name="T32" fmla="*/ 430 w 638"/>
              <a:gd name="T33" fmla="*/ 537 h 766"/>
              <a:gd name="T34" fmla="*/ 451 w 638"/>
              <a:gd name="T35" fmla="*/ 537 h 766"/>
              <a:gd name="T36" fmla="*/ 473 w 638"/>
              <a:gd name="T37" fmla="*/ 534 h 766"/>
              <a:gd name="T38" fmla="*/ 473 w 638"/>
              <a:gd name="T39" fmla="*/ 537 h 766"/>
              <a:gd name="T40" fmla="*/ 534 w 638"/>
              <a:gd name="T41" fmla="*/ 534 h 766"/>
              <a:gd name="T42" fmla="*/ 553 w 638"/>
              <a:gd name="T43" fmla="*/ 537 h 766"/>
              <a:gd name="T44" fmla="*/ 574 w 638"/>
              <a:gd name="T45" fmla="*/ 537 h 766"/>
              <a:gd name="T46" fmla="*/ 227 w 638"/>
              <a:gd name="T47" fmla="*/ 315 h 766"/>
              <a:gd name="T48" fmla="*/ 227 w 638"/>
              <a:gd name="T49" fmla="*/ 317 h 766"/>
              <a:gd name="T50" fmla="*/ 288 w 638"/>
              <a:gd name="T51" fmla="*/ 315 h 766"/>
              <a:gd name="T52" fmla="*/ 307 w 638"/>
              <a:gd name="T53" fmla="*/ 317 h 766"/>
              <a:gd name="T54" fmla="*/ 329 w 638"/>
              <a:gd name="T55" fmla="*/ 317 h 766"/>
              <a:gd name="T56" fmla="*/ 350 w 638"/>
              <a:gd name="T57" fmla="*/ 315 h 766"/>
              <a:gd name="T58" fmla="*/ 350 w 638"/>
              <a:gd name="T59" fmla="*/ 317 h 766"/>
              <a:gd name="T60" fmla="*/ 411 w 638"/>
              <a:gd name="T61" fmla="*/ 315 h 766"/>
              <a:gd name="T62" fmla="*/ 430 w 638"/>
              <a:gd name="T63" fmla="*/ 317 h 766"/>
              <a:gd name="T64" fmla="*/ 451 w 638"/>
              <a:gd name="T65" fmla="*/ 317 h 766"/>
              <a:gd name="T66" fmla="*/ 473 w 638"/>
              <a:gd name="T67" fmla="*/ 315 h 766"/>
              <a:gd name="T68" fmla="*/ 473 w 638"/>
              <a:gd name="T69" fmla="*/ 317 h 766"/>
              <a:gd name="T70" fmla="*/ 534 w 638"/>
              <a:gd name="T71" fmla="*/ 315 h 766"/>
              <a:gd name="T72" fmla="*/ 430 w 638"/>
              <a:gd name="T73" fmla="*/ 100 h 766"/>
              <a:gd name="T74" fmla="*/ 451 w 638"/>
              <a:gd name="T75" fmla="*/ 100 h 766"/>
              <a:gd name="T76" fmla="*/ 473 w 638"/>
              <a:gd name="T77" fmla="*/ 95 h 766"/>
              <a:gd name="T78" fmla="*/ 473 w 638"/>
              <a:gd name="T79" fmla="*/ 100 h 766"/>
              <a:gd name="T80" fmla="*/ 411 w 638"/>
              <a:gd name="T81" fmla="*/ 95 h 766"/>
              <a:gd name="T82" fmla="*/ 390 w 638"/>
              <a:gd name="T83" fmla="*/ 97 h 766"/>
              <a:gd name="T84" fmla="*/ 206 w 638"/>
              <a:gd name="T85" fmla="*/ 317 h 766"/>
              <a:gd name="T86" fmla="*/ 50 w 638"/>
              <a:gd name="T87" fmla="*/ 766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38" h="766">
                <a:moveTo>
                  <a:pt x="21" y="537"/>
                </a:moveTo>
                <a:lnTo>
                  <a:pt x="21" y="534"/>
                </a:lnTo>
                <a:lnTo>
                  <a:pt x="43" y="534"/>
                </a:lnTo>
                <a:lnTo>
                  <a:pt x="43" y="537"/>
                </a:lnTo>
                <a:lnTo>
                  <a:pt x="21" y="537"/>
                </a:lnTo>
                <a:moveTo>
                  <a:pt x="62" y="537"/>
                </a:moveTo>
                <a:lnTo>
                  <a:pt x="62" y="534"/>
                </a:lnTo>
                <a:lnTo>
                  <a:pt x="83" y="534"/>
                </a:lnTo>
                <a:lnTo>
                  <a:pt x="83" y="537"/>
                </a:lnTo>
                <a:lnTo>
                  <a:pt x="62" y="537"/>
                </a:lnTo>
                <a:moveTo>
                  <a:pt x="104" y="537"/>
                </a:moveTo>
                <a:lnTo>
                  <a:pt x="104" y="534"/>
                </a:lnTo>
                <a:lnTo>
                  <a:pt x="123" y="534"/>
                </a:lnTo>
                <a:lnTo>
                  <a:pt x="123" y="537"/>
                </a:lnTo>
                <a:lnTo>
                  <a:pt x="104" y="537"/>
                </a:lnTo>
                <a:moveTo>
                  <a:pt x="144" y="537"/>
                </a:moveTo>
                <a:lnTo>
                  <a:pt x="144" y="534"/>
                </a:lnTo>
                <a:lnTo>
                  <a:pt x="166" y="534"/>
                </a:lnTo>
                <a:lnTo>
                  <a:pt x="166" y="537"/>
                </a:lnTo>
                <a:lnTo>
                  <a:pt x="144" y="537"/>
                </a:lnTo>
                <a:moveTo>
                  <a:pt x="184" y="537"/>
                </a:moveTo>
                <a:lnTo>
                  <a:pt x="184" y="534"/>
                </a:lnTo>
                <a:lnTo>
                  <a:pt x="206" y="534"/>
                </a:lnTo>
                <a:lnTo>
                  <a:pt x="206" y="537"/>
                </a:lnTo>
                <a:lnTo>
                  <a:pt x="184" y="537"/>
                </a:lnTo>
                <a:moveTo>
                  <a:pt x="227" y="537"/>
                </a:moveTo>
                <a:lnTo>
                  <a:pt x="227" y="534"/>
                </a:lnTo>
                <a:lnTo>
                  <a:pt x="246" y="534"/>
                </a:lnTo>
                <a:lnTo>
                  <a:pt x="246" y="537"/>
                </a:lnTo>
                <a:lnTo>
                  <a:pt x="227" y="537"/>
                </a:lnTo>
                <a:moveTo>
                  <a:pt x="267" y="537"/>
                </a:moveTo>
                <a:lnTo>
                  <a:pt x="267" y="534"/>
                </a:lnTo>
                <a:lnTo>
                  <a:pt x="288" y="534"/>
                </a:lnTo>
                <a:lnTo>
                  <a:pt x="288" y="537"/>
                </a:lnTo>
                <a:lnTo>
                  <a:pt x="267" y="537"/>
                </a:lnTo>
                <a:moveTo>
                  <a:pt x="307" y="537"/>
                </a:moveTo>
                <a:lnTo>
                  <a:pt x="307" y="534"/>
                </a:lnTo>
                <a:lnTo>
                  <a:pt x="329" y="534"/>
                </a:lnTo>
                <a:lnTo>
                  <a:pt x="329" y="537"/>
                </a:lnTo>
                <a:lnTo>
                  <a:pt x="307" y="537"/>
                </a:lnTo>
                <a:moveTo>
                  <a:pt x="350" y="537"/>
                </a:moveTo>
                <a:lnTo>
                  <a:pt x="350" y="534"/>
                </a:lnTo>
                <a:lnTo>
                  <a:pt x="369" y="534"/>
                </a:lnTo>
                <a:lnTo>
                  <a:pt x="369" y="537"/>
                </a:lnTo>
                <a:lnTo>
                  <a:pt x="350" y="537"/>
                </a:lnTo>
                <a:moveTo>
                  <a:pt x="390" y="537"/>
                </a:moveTo>
                <a:lnTo>
                  <a:pt x="390" y="534"/>
                </a:lnTo>
                <a:lnTo>
                  <a:pt x="411" y="534"/>
                </a:lnTo>
                <a:lnTo>
                  <a:pt x="411" y="537"/>
                </a:lnTo>
                <a:lnTo>
                  <a:pt x="390" y="537"/>
                </a:lnTo>
                <a:moveTo>
                  <a:pt x="430" y="537"/>
                </a:moveTo>
                <a:lnTo>
                  <a:pt x="430" y="534"/>
                </a:lnTo>
                <a:lnTo>
                  <a:pt x="451" y="534"/>
                </a:lnTo>
                <a:lnTo>
                  <a:pt x="451" y="537"/>
                </a:lnTo>
                <a:lnTo>
                  <a:pt x="430" y="537"/>
                </a:lnTo>
                <a:moveTo>
                  <a:pt x="473" y="537"/>
                </a:moveTo>
                <a:lnTo>
                  <a:pt x="473" y="534"/>
                </a:lnTo>
                <a:lnTo>
                  <a:pt x="492" y="534"/>
                </a:lnTo>
                <a:lnTo>
                  <a:pt x="492" y="537"/>
                </a:lnTo>
                <a:lnTo>
                  <a:pt x="473" y="537"/>
                </a:lnTo>
                <a:moveTo>
                  <a:pt x="513" y="537"/>
                </a:moveTo>
                <a:lnTo>
                  <a:pt x="513" y="534"/>
                </a:lnTo>
                <a:lnTo>
                  <a:pt x="534" y="534"/>
                </a:lnTo>
                <a:lnTo>
                  <a:pt x="534" y="537"/>
                </a:lnTo>
                <a:lnTo>
                  <a:pt x="513" y="537"/>
                </a:lnTo>
                <a:moveTo>
                  <a:pt x="553" y="537"/>
                </a:moveTo>
                <a:lnTo>
                  <a:pt x="553" y="534"/>
                </a:lnTo>
                <a:lnTo>
                  <a:pt x="574" y="534"/>
                </a:lnTo>
                <a:lnTo>
                  <a:pt x="574" y="537"/>
                </a:lnTo>
                <a:lnTo>
                  <a:pt x="553" y="537"/>
                </a:lnTo>
                <a:moveTo>
                  <a:pt x="227" y="317"/>
                </a:moveTo>
                <a:lnTo>
                  <a:pt x="227" y="315"/>
                </a:lnTo>
                <a:lnTo>
                  <a:pt x="246" y="315"/>
                </a:lnTo>
                <a:lnTo>
                  <a:pt x="246" y="317"/>
                </a:lnTo>
                <a:lnTo>
                  <a:pt x="227" y="317"/>
                </a:lnTo>
                <a:moveTo>
                  <a:pt x="267" y="317"/>
                </a:moveTo>
                <a:lnTo>
                  <a:pt x="267" y="315"/>
                </a:lnTo>
                <a:lnTo>
                  <a:pt x="288" y="315"/>
                </a:lnTo>
                <a:lnTo>
                  <a:pt x="288" y="317"/>
                </a:lnTo>
                <a:lnTo>
                  <a:pt x="267" y="317"/>
                </a:lnTo>
                <a:moveTo>
                  <a:pt x="307" y="317"/>
                </a:moveTo>
                <a:lnTo>
                  <a:pt x="307" y="315"/>
                </a:lnTo>
                <a:lnTo>
                  <a:pt x="329" y="315"/>
                </a:lnTo>
                <a:lnTo>
                  <a:pt x="329" y="317"/>
                </a:lnTo>
                <a:lnTo>
                  <a:pt x="307" y="317"/>
                </a:lnTo>
                <a:moveTo>
                  <a:pt x="350" y="317"/>
                </a:moveTo>
                <a:lnTo>
                  <a:pt x="350" y="315"/>
                </a:lnTo>
                <a:lnTo>
                  <a:pt x="369" y="315"/>
                </a:lnTo>
                <a:lnTo>
                  <a:pt x="369" y="317"/>
                </a:lnTo>
                <a:lnTo>
                  <a:pt x="350" y="317"/>
                </a:lnTo>
                <a:moveTo>
                  <a:pt x="390" y="317"/>
                </a:moveTo>
                <a:lnTo>
                  <a:pt x="390" y="315"/>
                </a:lnTo>
                <a:lnTo>
                  <a:pt x="411" y="315"/>
                </a:lnTo>
                <a:lnTo>
                  <a:pt x="411" y="317"/>
                </a:lnTo>
                <a:lnTo>
                  <a:pt x="390" y="317"/>
                </a:lnTo>
                <a:moveTo>
                  <a:pt x="430" y="317"/>
                </a:moveTo>
                <a:lnTo>
                  <a:pt x="430" y="315"/>
                </a:lnTo>
                <a:lnTo>
                  <a:pt x="451" y="315"/>
                </a:lnTo>
                <a:lnTo>
                  <a:pt x="451" y="317"/>
                </a:lnTo>
                <a:lnTo>
                  <a:pt x="430" y="317"/>
                </a:lnTo>
                <a:moveTo>
                  <a:pt x="473" y="317"/>
                </a:moveTo>
                <a:lnTo>
                  <a:pt x="473" y="315"/>
                </a:lnTo>
                <a:lnTo>
                  <a:pt x="492" y="315"/>
                </a:lnTo>
                <a:lnTo>
                  <a:pt x="492" y="317"/>
                </a:lnTo>
                <a:lnTo>
                  <a:pt x="473" y="317"/>
                </a:lnTo>
                <a:moveTo>
                  <a:pt x="513" y="317"/>
                </a:moveTo>
                <a:lnTo>
                  <a:pt x="513" y="315"/>
                </a:lnTo>
                <a:lnTo>
                  <a:pt x="534" y="315"/>
                </a:lnTo>
                <a:lnTo>
                  <a:pt x="534" y="317"/>
                </a:lnTo>
                <a:lnTo>
                  <a:pt x="513" y="317"/>
                </a:lnTo>
                <a:moveTo>
                  <a:pt x="430" y="100"/>
                </a:moveTo>
                <a:lnTo>
                  <a:pt x="430" y="95"/>
                </a:lnTo>
                <a:lnTo>
                  <a:pt x="451" y="95"/>
                </a:lnTo>
                <a:lnTo>
                  <a:pt x="451" y="100"/>
                </a:lnTo>
                <a:lnTo>
                  <a:pt x="430" y="100"/>
                </a:lnTo>
                <a:moveTo>
                  <a:pt x="473" y="100"/>
                </a:moveTo>
                <a:lnTo>
                  <a:pt x="473" y="95"/>
                </a:lnTo>
                <a:lnTo>
                  <a:pt x="492" y="95"/>
                </a:lnTo>
                <a:lnTo>
                  <a:pt x="492" y="100"/>
                </a:lnTo>
                <a:lnTo>
                  <a:pt x="473" y="100"/>
                </a:lnTo>
                <a:moveTo>
                  <a:pt x="475" y="0"/>
                </a:moveTo>
                <a:lnTo>
                  <a:pt x="392" y="95"/>
                </a:lnTo>
                <a:lnTo>
                  <a:pt x="411" y="95"/>
                </a:lnTo>
                <a:lnTo>
                  <a:pt x="411" y="100"/>
                </a:lnTo>
                <a:lnTo>
                  <a:pt x="390" y="100"/>
                </a:lnTo>
                <a:lnTo>
                  <a:pt x="390" y="97"/>
                </a:lnTo>
                <a:lnTo>
                  <a:pt x="199" y="315"/>
                </a:lnTo>
                <a:lnTo>
                  <a:pt x="206" y="315"/>
                </a:lnTo>
                <a:lnTo>
                  <a:pt x="206" y="317"/>
                </a:lnTo>
                <a:lnTo>
                  <a:pt x="196" y="317"/>
                </a:lnTo>
                <a:lnTo>
                  <a:pt x="0" y="541"/>
                </a:lnTo>
                <a:lnTo>
                  <a:pt x="50" y="766"/>
                </a:lnTo>
                <a:lnTo>
                  <a:pt x="638" y="766"/>
                </a:lnTo>
                <a:lnTo>
                  <a:pt x="475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450" name="Freeform 198"/>
          <p:cNvSpPr>
            <a:spLocks noEditPoints="1"/>
          </p:cNvSpPr>
          <p:nvPr/>
        </p:nvSpPr>
        <p:spPr bwMode="auto">
          <a:xfrm>
            <a:off x="2487788" y="4422952"/>
            <a:ext cx="844957" cy="1198899"/>
          </a:xfrm>
          <a:custGeom>
            <a:avLst/>
            <a:gdLst>
              <a:gd name="T0" fmla="*/ 354 w 413"/>
              <a:gd name="T1" fmla="*/ 530 h 586"/>
              <a:gd name="T2" fmla="*/ 354 w 413"/>
              <a:gd name="T3" fmla="*/ 527 h 586"/>
              <a:gd name="T4" fmla="*/ 376 w 413"/>
              <a:gd name="T5" fmla="*/ 527 h 586"/>
              <a:gd name="T6" fmla="*/ 376 w 413"/>
              <a:gd name="T7" fmla="*/ 530 h 586"/>
              <a:gd name="T8" fmla="*/ 354 w 413"/>
              <a:gd name="T9" fmla="*/ 530 h 586"/>
              <a:gd name="T10" fmla="*/ 151 w 413"/>
              <a:gd name="T11" fmla="*/ 310 h 586"/>
              <a:gd name="T12" fmla="*/ 151 w 413"/>
              <a:gd name="T13" fmla="*/ 308 h 586"/>
              <a:gd name="T14" fmla="*/ 172 w 413"/>
              <a:gd name="T15" fmla="*/ 308 h 586"/>
              <a:gd name="T16" fmla="*/ 172 w 413"/>
              <a:gd name="T17" fmla="*/ 310 h 586"/>
              <a:gd name="T18" fmla="*/ 151 w 413"/>
              <a:gd name="T19" fmla="*/ 310 h 586"/>
              <a:gd name="T20" fmla="*/ 191 w 413"/>
              <a:gd name="T21" fmla="*/ 310 h 586"/>
              <a:gd name="T22" fmla="*/ 191 w 413"/>
              <a:gd name="T23" fmla="*/ 308 h 586"/>
              <a:gd name="T24" fmla="*/ 213 w 413"/>
              <a:gd name="T25" fmla="*/ 308 h 586"/>
              <a:gd name="T26" fmla="*/ 213 w 413"/>
              <a:gd name="T27" fmla="*/ 310 h 586"/>
              <a:gd name="T28" fmla="*/ 191 w 413"/>
              <a:gd name="T29" fmla="*/ 310 h 586"/>
              <a:gd name="T30" fmla="*/ 234 w 413"/>
              <a:gd name="T31" fmla="*/ 310 h 586"/>
              <a:gd name="T32" fmla="*/ 234 w 413"/>
              <a:gd name="T33" fmla="*/ 308 h 586"/>
              <a:gd name="T34" fmla="*/ 253 w 413"/>
              <a:gd name="T35" fmla="*/ 308 h 586"/>
              <a:gd name="T36" fmla="*/ 253 w 413"/>
              <a:gd name="T37" fmla="*/ 310 h 586"/>
              <a:gd name="T38" fmla="*/ 234 w 413"/>
              <a:gd name="T39" fmla="*/ 310 h 586"/>
              <a:gd name="T40" fmla="*/ 68 w 413"/>
              <a:gd name="T41" fmla="*/ 93 h 586"/>
              <a:gd name="T42" fmla="*/ 68 w 413"/>
              <a:gd name="T43" fmla="*/ 88 h 586"/>
              <a:gd name="T44" fmla="*/ 90 w 413"/>
              <a:gd name="T45" fmla="*/ 88 h 586"/>
              <a:gd name="T46" fmla="*/ 90 w 413"/>
              <a:gd name="T47" fmla="*/ 93 h 586"/>
              <a:gd name="T48" fmla="*/ 68 w 413"/>
              <a:gd name="T49" fmla="*/ 93 h 586"/>
              <a:gd name="T50" fmla="*/ 111 w 413"/>
              <a:gd name="T51" fmla="*/ 93 h 586"/>
              <a:gd name="T52" fmla="*/ 111 w 413"/>
              <a:gd name="T53" fmla="*/ 88 h 586"/>
              <a:gd name="T54" fmla="*/ 130 w 413"/>
              <a:gd name="T55" fmla="*/ 88 h 586"/>
              <a:gd name="T56" fmla="*/ 130 w 413"/>
              <a:gd name="T57" fmla="*/ 93 h 586"/>
              <a:gd name="T58" fmla="*/ 111 w 413"/>
              <a:gd name="T59" fmla="*/ 93 h 586"/>
              <a:gd name="T60" fmla="*/ 83 w 413"/>
              <a:gd name="T61" fmla="*/ 0 h 586"/>
              <a:gd name="T62" fmla="*/ 45 w 413"/>
              <a:gd name="T63" fmla="*/ 88 h 586"/>
              <a:gd name="T64" fmla="*/ 50 w 413"/>
              <a:gd name="T65" fmla="*/ 88 h 586"/>
              <a:gd name="T66" fmla="*/ 50 w 413"/>
              <a:gd name="T67" fmla="*/ 93 h 586"/>
              <a:gd name="T68" fmla="*/ 42 w 413"/>
              <a:gd name="T69" fmla="*/ 93 h 586"/>
              <a:gd name="T70" fmla="*/ 0 w 413"/>
              <a:gd name="T71" fmla="*/ 187 h 586"/>
              <a:gd name="T72" fmla="*/ 118 w 413"/>
              <a:gd name="T73" fmla="*/ 308 h 586"/>
              <a:gd name="T74" fmla="*/ 130 w 413"/>
              <a:gd name="T75" fmla="*/ 308 h 586"/>
              <a:gd name="T76" fmla="*/ 130 w 413"/>
              <a:gd name="T77" fmla="*/ 310 h 586"/>
              <a:gd name="T78" fmla="*/ 123 w 413"/>
              <a:gd name="T79" fmla="*/ 310 h 586"/>
              <a:gd name="T80" fmla="*/ 333 w 413"/>
              <a:gd name="T81" fmla="*/ 527 h 586"/>
              <a:gd name="T82" fmla="*/ 335 w 413"/>
              <a:gd name="T83" fmla="*/ 527 h 586"/>
              <a:gd name="T84" fmla="*/ 335 w 413"/>
              <a:gd name="T85" fmla="*/ 530 h 586"/>
              <a:gd name="T86" fmla="*/ 392 w 413"/>
              <a:gd name="T87" fmla="*/ 586 h 586"/>
              <a:gd name="T88" fmla="*/ 411 w 413"/>
              <a:gd name="T89" fmla="*/ 530 h 586"/>
              <a:gd name="T90" fmla="*/ 397 w 413"/>
              <a:gd name="T91" fmla="*/ 530 h 586"/>
              <a:gd name="T92" fmla="*/ 397 w 413"/>
              <a:gd name="T93" fmla="*/ 527 h 586"/>
              <a:gd name="T94" fmla="*/ 413 w 413"/>
              <a:gd name="T95" fmla="*/ 527 h 586"/>
              <a:gd name="T96" fmla="*/ 413 w 413"/>
              <a:gd name="T97" fmla="*/ 525 h 586"/>
              <a:gd name="T98" fmla="*/ 279 w 413"/>
              <a:gd name="T99" fmla="*/ 310 h 586"/>
              <a:gd name="T100" fmla="*/ 274 w 413"/>
              <a:gd name="T101" fmla="*/ 310 h 586"/>
              <a:gd name="T102" fmla="*/ 274 w 413"/>
              <a:gd name="T103" fmla="*/ 308 h 586"/>
              <a:gd name="T104" fmla="*/ 276 w 413"/>
              <a:gd name="T105" fmla="*/ 308 h 586"/>
              <a:gd name="T106" fmla="*/ 83 w 413"/>
              <a:gd name="T107" fmla="*/ 0 h 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13" h="586">
                <a:moveTo>
                  <a:pt x="354" y="530"/>
                </a:moveTo>
                <a:lnTo>
                  <a:pt x="354" y="527"/>
                </a:lnTo>
                <a:lnTo>
                  <a:pt x="376" y="527"/>
                </a:lnTo>
                <a:lnTo>
                  <a:pt x="376" y="530"/>
                </a:lnTo>
                <a:lnTo>
                  <a:pt x="354" y="530"/>
                </a:lnTo>
                <a:moveTo>
                  <a:pt x="151" y="310"/>
                </a:moveTo>
                <a:lnTo>
                  <a:pt x="151" y="308"/>
                </a:lnTo>
                <a:lnTo>
                  <a:pt x="172" y="308"/>
                </a:lnTo>
                <a:lnTo>
                  <a:pt x="172" y="310"/>
                </a:lnTo>
                <a:lnTo>
                  <a:pt x="151" y="310"/>
                </a:lnTo>
                <a:moveTo>
                  <a:pt x="191" y="310"/>
                </a:moveTo>
                <a:lnTo>
                  <a:pt x="191" y="308"/>
                </a:lnTo>
                <a:lnTo>
                  <a:pt x="213" y="308"/>
                </a:lnTo>
                <a:lnTo>
                  <a:pt x="213" y="310"/>
                </a:lnTo>
                <a:lnTo>
                  <a:pt x="191" y="310"/>
                </a:lnTo>
                <a:moveTo>
                  <a:pt x="234" y="310"/>
                </a:moveTo>
                <a:lnTo>
                  <a:pt x="234" y="308"/>
                </a:lnTo>
                <a:lnTo>
                  <a:pt x="253" y="308"/>
                </a:lnTo>
                <a:lnTo>
                  <a:pt x="253" y="310"/>
                </a:lnTo>
                <a:lnTo>
                  <a:pt x="234" y="310"/>
                </a:lnTo>
                <a:moveTo>
                  <a:pt x="68" y="93"/>
                </a:moveTo>
                <a:lnTo>
                  <a:pt x="68" y="88"/>
                </a:lnTo>
                <a:lnTo>
                  <a:pt x="90" y="88"/>
                </a:lnTo>
                <a:lnTo>
                  <a:pt x="90" y="93"/>
                </a:lnTo>
                <a:lnTo>
                  <a:pt x="68" y="93"/>
                </a:lnTo>
                <a:moveTo>
                  <a:pt x="111" y="93"/>
                </a:moveTo>
                <a:lnTo>
                  <a:pt x="111" y="88"/>
                </a:lnTo>
                <a:lnTo>
                  <a:pt x="130" y="88"/>
                </a:lnTo>
                <a:lnTo>
                  <a:pt x="130" y="93"/>
                </a:lnTo>
                <a:lnTo>
                  <a:pt x="111" y="93"/>
                </a:lnTo>
                <a:moveTo>
                  <a:pt x="83" y="0"/>
                </a:moveTo>
                <a:lnTo>
                  <a:pt x="45" y="88"/>
                </a:lnTo>
                <a:lnTo>
                  <a:pt x="50" y="88"/>
                </a:lnTo>
                <a:lnTo>
                  <a:pt x="50" y="93"/>
                </a:lnTo>
                <a:lnTo>
                  <a:pt x="42" y="93"/>
                </a:lnTo>
                <a:lnTo>
                  <a:pt x="0" y="187"/>
                </a:lnTo>
                <a:lnTo>
                  <a:pt x="118" y="308"/>
                </a:lnTo>
                <a:lnTo>
                  <a:pt x="130" y="308"/>
                </a:lnTo>
                <a:lnTo>
                  <a:pt x="130" y="310"/>
                </a:lnTo>
                <a:lnTo>
                  <a:pt x="123" y="310"/>
                </a:lnTo>
                <a:lnTo>
                  <a:pt x="333" y="527"/>
                </a:lnTo>
                <a:lnTo>
                  <a:pt x="335" y="527"/>
                </a:lnTo>
                <a:lnTo>
                  <a:pt x="335" y="530"/>
                </a:lnTo>
                <a:lnTo>
                  <a:pt x="392" y="586"/>
                </a:lnTo>
                <a:lnTo>
                  <a:pt x="411" y="530"/>
                </a:lnTo>
                <a:lnTo>
                  <a:pt x="397" y="530"/>
                </a:lnTo>
                <a:lnTo>
                  <a:pt x="397" y="527"/>
                </a:lnTo>
                <a:lnTo>
                  <a:pt x="413" y="527"/>
                </a:lnTo>
                <a:lnTo>
                  <a:pt x="413" y="525"/>
                </a:lnTo>
                <a:lnTo>
                  <a:pt x="279" y="310"/>
                </a:lnTo>
                <a:lnTo>
                  <a:pt x="274" y="310"/>
                </a:lnTo>
                <a:lnTo>
                  <a:pt x="274" y="308"/>
                </a:lnTo>
                <a:lnTo>
                  <a:pt x="276" y="308"/>
                </a:lnTo>
                <a:lnTo>
                  <a:pt x="83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095" name="Freeform 219"/>
          <p:cNvSpPr>
            <a:spLocks/>
          </p:cNvSpPr>
          <p:nvPr/>
        </p:nvSpPr>
        <p:spPr bwMode="auto">
          <a:xfrm>
            <a:off x="3453455" y="2321813"/>
            <a:ext cx="711973" cy="313023"/>
          </a:xfrm>
          <a:custGeom>
            <a:avLst/>
            <a:gdLst>
              <a:gd name="T0" fmla="*/ 348 w 348"/>
              <a:gd name="T1" fmla="*/ 0 h 153"/>
              <a:gd name="T2" fmla="*/ 0 w 348"/>
              <a:gd name="T3" fmla="*/ 0 h 153"/>
              <a:gd name="T4" fmla="*/ 0 w 348"/>
              <a:gd name="T5" fmla="*/ 68 h 153"/>
              <a:gd name="T6" fmla="*/ 0 w 348"/>
              <a:gd name="T7" fmla="*/ 85 h 153"/>
              <a:gd name="T8" fmla="*/ 0 w 348"/>
              <a:gd name="T9" fmla="*/ 153 h 153"/>
              <a:gd name="T10" fmla="*/ 36 w 348"/>
              <a:gd name="T11" fmla="*/ 85 h 153"/>
              <a:gd name="T12" fmla="*/ 348 w 348"/>
              <a:gd name="T13" fmla="*/ 85 h 153"/>
              <a:gd name="T14" fmla="*/ 348 w 348"/>
              <a:gd name="T1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8" h="153">
                <a:moveTo>
                  <a:pt x="348" y="0"/>
                </a:moveTo>
                <a:lnTo>
                  <a:pt x="0" y="0"/>
                </a:lnTo>
                <a:lnTo>
                  <a:pt x="0" y="68"/>
                </a:lnTo>
                <a:lnTo>
                  <a:pt x="0" y="85"/>
                </a:lnTo>
                <a:lnTo>
                  <a:pt x="0" y="153"/>
                </a:lnTo>
                <a:lnTo>
                  <a:pt x="36" y="85"/>
                </a:lnTo>
                <a:lnTo>
                  <a:pt x="348" y="85"/>
                </a:lnTo>
                <a:lnTo>
                  <a:pt x="34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096" name="Freeform 220"/>
          <p:cNvSpPr>
            <a:spLocks/>
          </p:cNvSpPr>
          <p:nvPr/>
        </p:nvSpPr>
        <p:spPr bwMode="auto">
          <a:xfrm>
            <a:off x="4560288" y="1738839"/>
            <a:ext cx="711973" cy="313023"/>
          </a:xfrm>
          <a:custGeom>
            <a:avLst/>
            <a:gdLst>
              <a:gd name="T0" fmla="*/ 348 w 348"/>
              <a:gd name="T1" fmla="*/ 0 h 153"/>
              <a:gd name="T2" fmla="*/ 0 w 348"/>
              <a:gd name="T3" fmla="*/ 0 h 153"/>
              <a:gd name="T4" fmla="*/ 0 w 348"/>
              <a:gd name="T5" fmla="*/ 68 h 153"/>
              <a:gd name="T6" fmla="*/ 0 w 348"/>
              <a:gd name="T7" fmla="*/ 82 h 153"/>
              <a:gd name="T8" fmla="*/ 0 w 348"/>
              <a:gd name="T9" fmla="*/ 153 h 153"/>
              <a:gd name="T10" fmla="*/ 36 w 348"/>
              <a:gd name="T11" fmla="*/ 82 h 153"/>
              <a:gd name="T12" fmla="*/ 348 w 348"/>
              <a:gd name="T13" fmla="*/ 82 h 153"/>
              <a:gd name="T14" fmla="*/ 348 w 348"/>
              <a:gd name="T1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8" h="153">
                <a:moveTo>
                  <a:pt x="348" y="0"/>
                </a:moveTo>
                <a:lnTo>
                  <a:pt x="0" y="0"/>
                </a:lnTo>
                <a:lnTo>
                  <a:pt x="0" y="68"/>
                </a:lnTo>
                <a:lnTo>
                  <a:pt x="0" y="82"/>
                </a:lnTo>
                <a:lnTo>
                  <a:pt x="0" y="153"/>
                </a:lnTo>
                <a:lnTo>
                  <a:pt x="36" y="82"/>
                </a:lnTo>
                <a:lnTo>
                  <a:pt x="348" y="82"/>
                </a:lnTo>
                <a:lnTo>
                  <a:pt x="34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097" name="Freeform 221"/>
          <p:cNvSpPr>
            <a:spLocks/>
          </p:cNvSpPr>
          <p:nvPr/>
        </p:nvSpPr>
        <p:spPr bwMode="auto">
          <a:xfrm>
            <a:off x="1558950" y="3543214"/>
            <a:ext cx="716065" cy="310977"/>
          </a:xfrm>
          <a:custGeom>
            <a:avLst/>
            <a:gdLst>
              <a:gd name="T0" fmla="*/ 350 w 350"/>
              <a:gd name="T1" fmla="*/ 0 h 152"/>
              <a:gd name="T2" fmla="*/ 0 w 350"/>
              <a:gd name="T3" fmla="*/ 0 h 152"/>
              <a:gd name="T4" fmla="*/ 0 w 350"/>
              <a:gd name="T5" fmla="*/ 69 h 152"/>
              <a:gd name="T6" fmla="*/ 0 w 350"/>
              <a:gd name="T7" fmla="*/ 83 h 152"/>
              <a:gd name="T8" fmla="*/ 0 w 350"/>
              <a:gd name="T9" fmla="*/ 152 h 152"/>
              <a:gd name="T10" fmla="*/ 38 w 350"/>
              <a:gd name="T11" fmla="*/ 83 h 152"/>
              <a:gd name="T12" fmla="*/ 350 w 350"/>
              <a:gd name="T13" fmla="*/ 83 h 152"/>
              <a:gd name="T14" fmla="*/ 350 w 350"/>
              <a:gd name="T15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0" h="152">
                <a:moveTo>
                  <a:pt x="350" y="0"/>
                </a:moveTo>
                <a:lnTo>
                  <a:pt x="0" y="0"/>
                </a:lnTo>
                <a:lnTo>
                  <a:pt x="0" y="69"/>
                </a:lnTo>
                <a:lnTo>
                  <a:pt x="0" y="83"/>
                </a:lnTo>
                <a:lnTo>
                  <a:pt x="0" y="152"/>
                </a:lnTo>
                <a:lnTo>
                  <a:pt x="38" y="83"/>
                </a:lnTo>
                <a:lnTo>
                  <a:pt x="350" y="83"/>
                </a:lnTo>
                <a:lnTo>
                  <a:pt x="3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113" name="Freeform 262"/>
          <p:cNvSpPr>
            <a:spLocks/>
          </p:cNvSpPr>
          <p:nvPr/>
        </p:nvSpPr>
        <p:spPr bwMode="auto">
          <a:xfrm>
            <a:off x="8756433" y="2649295"/>
            <a:ext cx="709928" cy="308932"/>
          </a:xfrm>
          <a:custGeom>
            <a:avLst/>
            <a:gdLst>
              <a:gd name="T0" fmla="*/ 347 w 347"/>
              <a:gd name="T1" fmla="*/ 0 h 151"/>
              <a:gd name="T2" fmla="*/ 0 w 347"/>
              <a:gd name="T3" fmla="*/ 0 h 151"/>
              <a:gd name="T4" fmla="*/ 0 w 347"/>
              <a:gd name="T5" fmla="*/ 68 h 151"/>
              <a:gd name="T6" fmla="*/ 0 w 347"/>
              <a:gd name="T7" fmla="*/ 82 h 151"/>
              <a:gd name="T8" fmla="*/ 0 w 347"/>
              <a:gd name="T9" fmla="*/ 151 h 151"/>
              <a:gd name="T10" fmla="*/ 35 w 347"/>
              <a:gd name="T11" fmla="*/ 82 h 151"/>
              <a:gd name="T12" fmla="*/ 347 w 347"/>
              <a:gd name="T13" fmla="*/ 82 h 151"/>
              <a:gd name="T14" fmla="*/ 347 w 347"/>
              <a:gd name="T15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7" h="151">
                <a:moveTo>
                  <a:pt x="347" y="0"/>
                </a:moveTo>
                <a:lnTo>
                  <a:pt x="0" y="0"/>
                </a:lnTo>
                <a:lnTo>
                  <a:pt x="0" y="68"/>
                </a:lnTo>
                <a:lnTo>
                  <a:pt x="0" y="82"/>
                </a:lnTo>
                <a:lnTo>
                  <a:pt x="0" y="151"/>
                </a:lnTo>
                <a:lnTo>
                  <a:pt x="35" y="82"/>
                </a:lnTo>
                <a:lnTo>
                  <a:pt x="347" y="82"/>
                </a:lnTo>
                <a:lnTo>
                  <a:pt x="34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124" name="Freeform 273"/>
          <p:cNvSpPr>
            <a:spLocks/>
          </p:cNvSpPr>
          <p:nvPr/>
        </p:nvSpPr>
        <p:spPr bwMode="auto">
          <a:xfrm>
            <a:off x="8909876" y="3539262"/>
            <a:ext cx="709928" cy="313023"/>
          </a:xfrm>
          <a:custGeom>
            <a:avLst/>
            <a:gdLst>
              <a:gd name="T0" fmla="*/ 347 w 347"/>
              <a:gd name="T1" fmla="*/ 0 h 153"/>
              <a:gd name="T2" fmla="*/ 0 w 347"/>
              <a:gd name="T3" fmla="*/ 0 h 153"/>
              <a:gd name="T4" fmla="*/ 0 w 347"/>
              <a:gd name="T5" fmla="*/ 68 h 153"/>
              <a:gd name="T6" fmla="*/ 0 w 347"/>
              <a:gd name="T7" fmla="*/ 85 h 153"/>
              <a:gd name="T8" fmla="*/ 0 w 347"/>
              <a:gd name="T9" fmla="*/ 153 h 153"/>
              <a:gd name="T10" fmla="*/ 36 w 347"/>
              <a:gd name="T11" fmla="*/ 85 h 153"/>
              <a:gd name="T12" fmla="*/ 347 w 347"/>
              <a:gd name="T13" fmla="*/ 85 h 153"/>
              <a:gd name="T14" fmla="*/ 347 w 347"/>
              <a:gd name="T1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7" h="153">
                <a:moveTo>
                  <a:pt x="347" y="0"/>
                </a:moveTo>
                <a:lnTo>
                  <a:pt x="0" y="0"/>
                </a:lnTo>
                <a:lnTo>
                  <a:pt x="0" y="68"/>
                </a:lnTo>
                <a:lnTo>
                  <a:pt x="0" y="85"/>
                </a:lnTo>
                <a:lnTo>
                  <a:pt x="0" y="153"/>
                </a:lnTo>
                <a:lnTo>
                  <a:pt x="36" y="85"/>
                </a:lnTo>
                <a:lnTo>
                  <a:pt x="347" y="85"/>
                </a:lnTo>
                <a:lnTo>
                  <a:pt x="34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135" name="Freeform 284"/>
          <p:cNvSpPr>
            <a:spLocks/>
          </p:cNvSpPr>
          <p:nvPr/>
        </p:nvSpPr>
        <p:spPr bwMode="auto">
          <a:xfrm>
            <a:off x="5319318" y="3805091"/>
            <a:ext cx="716065" cy="308932"/>
          </a:xfrm>
          <a:custGeom>
            <a:avLst/>
            <a:gdLst>
              <a:gd name="T0" fmla="*/ 350 w 350"/>
              <a:gd name="T1" fmla="*/ 0 h 151"/>
              <a:gd name="T2" fmla="*/ 0 w 350"/>
              <a:gd name="T3" fmla="*/ 0 h 151"/>
              <a:gd name="T4" fmla="*/ 0 w 350"/>
              <a:gd name="T5" fmla="*/ 69 h 151"/>
              <a:gd name="T6" fmla="*/ 0 w 350"/>
              <a:gd name="T7" fmla="*/ 83 h 151"/>
              <a:gd name="T8" fmla="*/ 0 w 350"/>
              <a:gd name="T9" fmla="*/ 151 h 151"/>
              <a:gd name="T10" fmla="*/ 36 w 350"/>
              <a:gd name="T11" fmla="*/ 83 h 151"/>
              <a:gd name="T12" fmla="*/ 350 w 350"/>
              <a:gd name="T13" fmla="*/ 83 h 151"/>
              <a:gd name="T14" fmla="*/ 350 w 350"/>
              <a:gd name="T15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0" h="151">
                <a:moveTo>
                  <a:pt x="350" y="0"/>
                </a:moveTo>
                <a:lnTo>
                  <a:pt x="0" y="0"/>
                </a:lnTo>
                <a:lnTo>
                  <a:pt x="0" y="69"/>
                </a:lnTo>
                <a:lnTo>
                  <a:pt x="0" y="83"/>
                </a:lnTo>
                <a:lnTo>
                  <a:pt x="0" y="151"/>
                </a:lnTo>
                <a:lnTo>
                  <a:pt x="36" y="83"/>
                </a:lnTo>
                <a:lnTo>
                  <a:pt x="350" y="83"/>
                </a:lnTo>
                <a:lnTo>
                  <a:pt x="35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146" name="Freeform 295"/>
          <p:cNvSpPr>
            <a:spLocks/>
          </p:cNvSpPr>
          <p:nvPr/>
        </p:nvSpPr>
        <p:spPr bwMode="auto">
          <a:xfrm>
            <a:off x="6624603" y="2708487"/>
            <a:ext cx="709928" cy="313023"/>
          </a:xfrm>
          <a:custGeom>
            <a:avLst/>
            <a:gdLst>
              <a:gd name="T0" fmla="*/ 347 w 347"/>
              <a:gd name="T1" fmla="*/ 0 h 153"/>
              <a:gd name="T2" fmla="*/ 0 w 347"/>
              <a:gd name="T3" fmla="*/ 0 h 153"/>
              <a:gd name="T4" fmla="*/ 0 w 347"/>
              <a:gd name="T5" fmla="*/ 68 h 153"/>
              <a:gd name="T6" fmla="*/ 0 w 347"/>
              <a:gd name="T7" fmla="*/ 82 h 153"/>
              <a:gd name="T8" fmla="*/ 0 w 347"/>
              <a:gd name="T9" fmla="*/ 153 h 153"/>
              <a:gd name="T10" fmla="*/ 35 w 347"/>
              <a:gd name="T11" fmla="*/ 82 h 153"/>
              <a:gd name="T12" fmla="*/ 347 w 347"/>
              <a:gd name="T13" fmla="*/ 82 h 153"/>
              <a:gd name="T14" fmla="*/ 347 w 347"/>
              <a:gd name="T15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7" h="153">
                <a:moveTo>
                  <a:pt x="347" y="0"/>
                </a:moveTo>
                <a:lnTo>
                  <a:pt x="0" y="0"/>
                </a:lnTo>
                <a:lnTo>
                  <a:pt x="0" y="68"/>
                </a:lnTo>
                <a:lnTo>
                  <a:pt x="0" y="82"/>
                </a:lnTo>
                <a:lnTo>
                  <a:pt x="0" y="153"/>
                </a:lnTo>
                <a:lnTo>
                  <a:pt x="35" y="82"/>
                </a:lnTo>
                <a:lnTo>
                  <a:pt x="347" y="82"/>
                </a:lnTo>
                <a:lnTo>
                  <a:pt x="34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853863" y="3879148"/>
            <a:ext cx="2761341" cy="2106477"/>
          </a:xfrm>
          <a:custGeom>
            <a:avLst/>
            <a:gdLst>
              <a:gd name="connsiteX0" fmla="*/ 495300 w 1927860"/>
              <a:gd name="connsiteY0" fmla="*/ 0 h 1470660"/>
              <a:gd name="connsiteX1" fmla="*/ 0 w 1927860"/>
              <a:gd name="connsiteY1" fmla="*/ 1470660 h 1470660"/>
              <a:gd name="connsiteX2" fmla="*/ 1927860 w 1927860"/>
              <a:gd name="connsiteY2" fmla="*/ 1470660 h 1470660"/>
              <a:gd name="connsiteX3" fmla="*/ 495300 w 1927860"/>
              <a:gd name="connsiteY3" fmla="*/ 0 h 147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7860" h="1470660">
                <a:moveTo>
                  <a:pt x="495300" y="0"/>
                </a:moveTo>
                <a:lnTo>
                  <a:pt x="0" y="1470660"/>
                </a:lnTo>
                <a:lnTo>
                  <a:pt x="1927860" y="1470660"/>
                </a:lnTo>
                <a:lnTo>
                  <a:pt x="4953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1967132" y="2656737"/>
            <a:ext cx="2248365" cy="3328889"/>
          </a:xfrm>
          <a:custGeom>
            <a:avLst/>
            <a:gdLst>
              <a:gd name="connsiteX0" fmla="*/ 1036320 w 1569720"/>
              <a:gd name="connsiteY0" fmla="*/ 0 h 2324100"/>
              <a:gd name="connsiteX1" fmla="*/ 0 w 1569720"/>
              <a:gd name="connsiteY1" fmla="*/ 2324100 h 2324100"/>
              <a:gd name="connsiteX2" fmla="*/ 1569720 w 1569720"/>
              <a:gd name="connsiteY2" fmla="*/ 2324100 h 2324100"/>
              <a:gd name="connsiteX3" fmla="*/ 1036320 w 1569720"/>
              <a:gd name="connsiteY3" fmla="*/ 0 h 232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9720" h="2324100">
                <a:moveTo>
                  <a:pt x="1036320" y="0"/>
                </a:moveTo>
                <a:lnTo>
                  <a:pt x="0" y="2324100"/>
                </a:lnTo>
                <a:lnTo>
                  <a:pt x="1569720" y="2324100"/>
                </a:lnTo>
                <a:lnTo>
                  <a:pt x="10363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" name="任意多边形 10"/>
          <p:cNvSpPr/>
          <p:nvPr/>
        </p:nvSpPr>
        <p:spPr>
          <a:xfrm>
            <a:off x="3102229" y="2078273"/>
            <a:ext cx="2313852" cy="3907352"/>
          </a:xfrm>
          <a:custGeom>
            <a:avLst/>
            <a:gdLst>
              <a:gd name="connsiteX0" fmla="*/ 1028700 w 1615440"/>
              <a:gd name="connsiteY0" fmla="*/ 0 h 2727960"/>
              <a:gd name="connsiteX1" fmla="*/ 0 w 1615440"/>
              <a:gd name="connsiteY1" fmla="*/ 2727960 h 2727960"/>
              <a:gd name="connsiteX2" fmla="*/ 1615440 w 1615440"/>
              <a:gd name="connsiteY2" fmla="*/ 2727960 h 2727960"/>
              <a:gd name="connsiteX3" fmla="*/ 1028700 w 1615440"/>
              <a:gd name="connsiteY3" fmla="*/ 0 h 2727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5440" h="2727960">
                <a:moveTo>
                  <a:pt x="1028700" y="0"/>
                </a:moveTo>
                <a:lnTo>
                  <a:pt x="0" y="2727960"/>
                </a:lnTo>
                <a:lnTo>
                  <a:pt x="1615440" y="2727960"/>
                </a:lnTo>
                <a:lnTo>
                  <a:pt x="10287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3669778" y="4119265"/>
            <a:ext cx="3590836" cy="1866360"/>
          </a:xfrm>
          <a:custGeom>
            <a:avLst/>
            <a:gdLst>
              <a:gd name="connsiteX0" fmla="*/ 1165860 w 2506980"/>
              <a:gd name="connsiteY0" fmla="*/ 0 h 1303020"/>
              <a:gd name="connsiteX1" fmla="*/ 0 w 2506980"/>
              <a:gd name="connsiteY1" fmla="*/ 1303020 h 1303020"/>
              <a:gd name="connsiteX2" fmla="*/ 2506980 w 2506980"/>
              <a:gd name="connsiteY2" fmla="*/ 1303020 h 1303020"/>
              <a:gd name="connsiteX3" fmla="*/ 1165860 w 2506980"/>
              <a:gd name="connsiteY3" fmla="*/ 0 h 1303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6980" h="1303020">
                <a:moveTo>
                  <a:pt x="1165860" y="0"/>
                </a:moveTo>
                <a:lnTo>
                  <a:pt x="0" y="1303020"/>
                </a:lnTo>
                <a:lnTo>
                  <a:pt x="2506980" y="1303020"/>
                </a:lnTo>
                <a:lnTo>
                  <a:pt x="116586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5634368" y="3016913"/>
            <a:ext cx="2248365" cy="2968713"/>
          </a:xfrm>
          <a:custGeom>
            <a:avLst/>
            <a:gdLst>
              <a:gd name="connsiteX0" fmla="*/ 693420 w 1569720"/>
              <a:gd name="connsiteY0" fmla="*/ 0 h 2072640"/>
              <a:gd name="connsiteX1" fmla="*/ 0 w 1569720"/>
              <a:gd name="connsiteY1" fmla="*/ 2072640 h 2072640"/>
              <a:gd name="connsiteX2" fmla="*/ 1569720 w 1569720"/>
              <a:gd name="connsiteY2" fmla="*/ 2072640 h 2072640"/>
              <a:gd name="connsiteX3" fmla="*/ 693420 w 1569720"/>
              <a:gd name="connsiteY3" fmla="*/ 0 h 207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9720" h="2072640">
                <a:moveTo>
                  <a:pt x="693420" y="0"/>
                </a:moveTo>
                <a:lnTo>
                  <a:pt x="0" y="2072640"/>
                </a:lnTo>
                <a:lnTo>
                  <a:pt x="1569720" y="2072640"/>
                </a:lnTo>
                <a:lnTo>
                  <a:pt x="69342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4" name="任意多边形 13"/>
          <p:cNvSpPr/>
          <p:nvPr/>
        </p:nvSpPr>
        <p:spPr>
          <a:xfrm>
            <a:off x="7216955" y="3846406"/>
            <a:ext cx="3525349" cy="2139220"/>
          </a:xfrm>
          <a:custGeom>
            <a:avLst/>
            <a:gdLst>
              <a:gd name="connsiteX0" fmla="*/ 1181100 w 2461260"/>
              <a:gd name="connsiteY0" fmla="*/ 0 h 1493520"/>
              <a:gd name="connsiteX1" fmla="*/ 0 w 2461260"/>
              <a:gd name="connsiteY1" fmla="*/ 1493520 h 1493520"/>
              <a:gd name="connsiteX2" fmla="*/ 2461260 w 2461260"/>
              <a:gd name="connsiteY2" fmla="*/ 1493520 h 1493520"/>
              <a:gd name="connsiteX3" fmla="*/ 1181100 w 2461260"/>
              <a:gd name="connsiteY3" fmla="*/ 0 h 149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1260" h="1493520">
                <a:moveTo>
                  <a:pt x="1181100" y="0"/>
                </a:moveTo>
                <a:lnTo>
                  <a:pt x="0" y="1493520"/>
                </a:lnTo>
                <a:lnTo>
                  <a:pt x="2461260" y="1493520"/>
                </a:lnTo>
                <a:lnTo>
                  <a:pt x="11811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1137638" y="4370297"/>
            <a:ext cx="2488481" cy="1615329"/>
          </a:xfrm>
          <a:custGeom>
            <a:avLst/>
            <a:gdLst>
              <a:gd name="connsiteX0" fmla="*/ 1043940 w 1737360"/>
              <a:gd name="connsiteY0" fmla="*/ 0 h 1127760"/>
              <a:gd name="connsiteX1" fmla="*/ 0 w 1737360"/>
              <a:gd name="connsiteY1" fmla="*/ 1127760 h 1127760"/>
              <a:gd name="connsiteX2" fmla="*/ 1737360 w 1737360"/>
              <a:gd name="connsiteY2" fmla="*/ 1127760 h 1127760"/>
              <a:gd name="connsiteX3" fmla="*/ 1043940 w 1737360"/>
              <a:gd name="connsiteY3" fmla="*/ 0 h 1127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7360" h="1127760">
                <a:moveTo>
                  <a:pt x="1043940" y="0"/>
                </a:moveTo>
                <a:lnTo>
                  <a:pt x="0" y="1127760"/>
                </a:lnTo>
                <a:lnTo>
                  <a:pt x="1737360" y="1127760"/>
                </a:lnTo>
                <a:lnTo>
                  <a:pt x="104394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4094" name="Freeform 218"/>
          <p:cNvSpPr>
            <a:spLocks/>
          </p:cNvSpPr>
          <p:nvPr/>
        </p:nvSpPr>
        <p:spPr bwMode="auto">
          <a:xfrm>
            <a:off x="2633047" y="4075149"/>
            <a:ext cx="709928" cy="310977"/>
          </a:xfrm>
          <a:custGeom>
            <a:avLst/>
            <a:gdLst>
              <a:gd name="T0" fmla="*/ 347 w 347"/>
              <a:gd name="T1" fmla="*/ 0 h 152"/>
              <a:gd name="T2" fmla="*/ 0 w 347"/>
              <a:gd name="T3" fmla="*/ 0 h 152"/>
              <a:gd name="T4" fmla="*/ 0 w 347"/>
              <a:gd name="T5" fmla="*/ 69 h 152"/>
              <a:gd name="T6" fmla="*/ 0 w 347"/>
              <a:gd name="T7" fmla="*/ 83 h 152"/>
              <a:gd name="T8" fmla="*/ 0 w 347"/>
              <a:gd name="T9" fmla="*/ 152 h 152"/>
              <a:gd name="T10" fmla="*/ 35 w 347"/>
              <a:gd name="T11" fmla="*/ 83 h 152"/>
              <a:gd name="T12" fmla="*/ 347 w 347"/>
              <a:gd name="T13" fmla="*/ 83 h 152"/>
              <a:gd name="T14" fmla="*/ 347 w 347"/>
              <a:gd name="T15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7" h="152">
                <a:moveTo>
                  <a:pt x="347" y="0"/>
                </a:moveTo>
                <a:lnTo>
                  <a:pt x="0" y="0"/>
                </a:lnTo>
                <a:lnTo>
                  <a:pt x="0" y="69"/>
                </a:lnTo>
                <a:lnTo>
                  <a:pt x="0" y="83"/>
                </a:lnTo>
                <a:lnTo>
                  <a:pt x="0" y="152"/>
                </a:lnTo>
                <a:lnTo>
                  <a:pt x="35" y="83"/>
                </a:lnTo>
                <a:lnTo>
                  <a:pt x="347" y="83"/>
                </a:lnTo>
                <a:lnTo>
                  <a:pt x="34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65" name="TextBox 464"/>
          <p:cNvSpPr txBox="1"/>
          <p:nvPr/>
        </p:nvSpPr>
        <p:spPr bwMode="auto">
          <a:xfrm>
            <a:off x="1562863" y="3497449"/>
            <a:ext cx="748923" cy="21544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zh-CN" altLang="en-US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66" name="TextBox 465"/>
          <p:cNvSpPr txBox="1"/>
          <p:nvPr/>
        </p:nvSpPr>
        <p:spPr bwMode="auto">
          <a:xfrm>
            <a:off x="2628858" y="4035920"/>
            <a:ext cx="748923" cy="21544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zh-CN" altLang="en-US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67" name="TextBox 466"/>
          <p:cNvSpPr txBox="1"/>
          <p:nvPr/>
        </p:nvSpPr>
        <p:spPr bwMode="auto">
          <a:xfrm>
            <a:off x="3460379" y="2281235"/>
            <a:ext cx="748923" cy="21544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zh-CN" altLang="en-US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68" name="TextBox 467"/>
          <p:cNvSpPr txBox="1"/>
          <p:nvPr/>
        </p:nvSpPr>
        <p:spPr bwMode="auto">
          <a:xfrm>
            <a:off x="4562979" y="1699945"/>
            <a:ext cx="748923" cy="21544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zh-CN" altLang="en-US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69" name="TextBox 468"/>
          <p:cNvSpPr txBox="1"/>
          <p:nvPr/>
        </p:nvSpPr>
        <p:spPr bwMode="auto">
          <a:xfrm>
            <a:off x="5336106" y="3755044"/>
            <a:ext cx="748923" cy="21544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zh-CN" altLang="en-US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70" name="TextBox 469"/>
          <p:cNvSpPr txBox="1"/>
          <p:nvPr/>
        </p:nvSpPr>
        <p:spPr bwMode="auto">
          <a:xfrm>
            <a:off x="6622038" y="2673312"/>
            <a:ext cx="748923" cy="21544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zh-CN" altLang="en-US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71" name="TextBox 470"/>
          <p:cNvSpPr txBox="1"/>
          <p:nvPr/>
        </p:nvSpPr>
        <p:spPr bwMode="auto">
          <a:xfrm>
            <a:off x="8745683" y="2609312"/>
            <a:ext cx="748923" cy="21544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zh-CN" altLang="en-US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72" name="TextBox 471"/>
          <p:cNvSpPr txBox="1"/>
          <p:nvPr/>
        </p:nvSpPr>
        <p:spPr bwMode="auto">
          <a:xfrm>
            <a:off x="8909342" y="3514284"/>
            <a:ext cx="748923" cy="21544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zh-CN" altLang="en-US" sz="8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74" name="TextBox 473"/>
          <p:cNvSpPr txBox="1"/>
          <p:nvPr/>
        </p:nvSpPr>
        <p:spPr bwMode="auto">
          <a:xfrm>
            <a:off x="10409317" y="2587318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78" name="TextBox 477"/>
          <p:cNvSpPr txBox="1"/>
          <p:nvPr/>
        </p:nvSpPr>
        <p:spPr bwMode="auto">
          <a:xfrm>
            <a:off x="10409317" y="5507354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82" name="TextBox 481"/>
          <p:cNvSpPr txBox="1"/>
          <p:nvPr/>
        </p:nvSpPr>
        <p:spPr bwMode="auto">
          <a:xfrm>
            <a:off x="10409317" y="4923344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85" name="TextBox 484"/>
          <p:cNvSpPr txBox="1"/>
          <p:nvPr/>
        </p:nvSpPr>
        <p:spPr bwMode="auto">
          <a:xfrm>
            <a:off x="10409317" y="4339338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88" name="TextBox 487"/>
          <p:cNvSpPr txBox="1"/>
          <p:nvPr/>
        </p:nvSpPr>
        <p:spPr bwMode="auto">
          <a:xfrm>
            <a:off x="10409317" y="3755331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91" name="TextBox 490"/>
          <p:cNvSpPr txBox="1"/>
          <p:nvPr/>
        </p:nvSpPr>
        <p:spPr bwMode="auto">
          <a:xfrm>
            <a:off x="10409317" y="3171324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96" name="TextBox 495"/>
          <p:cNvSpPr txBox="1"/>
          <p:nvPr/>
        </p:nvSpPr>
        <p:spPr bwMode="auto">
          <a:xfrm>
            <a:off x="10409317" y="2003311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499" name="TextBox 498"/>
          <p:cNvSpPr txBox="1"/>
          <p:nvPr/>
        </p:nvSpPr>
        <p:spPr bwMode="auto">
          <a:xfrm>
            <a:off x="10409317" y="1419304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1431352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14:gallery dir="l"/>
      </p:transition>
    </mc:Choice>
    <mc:Fallback>
      <p:transition spd="slow" advClick="0" advTm="2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2" name="Freeform 8"/>
          <p:cNvSpPr>
            <a:spLocks/>
          </p:cNvSpPr>
          <p:nvPr/>
        </p:nvSpPr>
        <p:spPr bwMode="auto">
          <a:xfrm>
            <a:off x="1062071" y="2362202"/>
            <a:ext cx="914400" cy="46567"/>
          </a:xfrm>
          <a:custGeom>
            <a:avLst/>
            <a:gdLst>
              <a:gd name="T0" fmla="*/ 117 w 117"/>
              <a:gd name="T1" fmla="*/ 5 h 6"/>
              <a:gd name="T2" fmla="*/ 115 w 117"/>
              <a:gd name="T3" fmla="*/ 6 h 6"/>
              <a:gd name="T4" fmla="*/ 2 w 117"/>
              <a:gd name="T5" fmla="*/ 6 h 6"/>
              <a:gd name="T6" fmla="*/ 0 w 117"/>
              <a:gd name="T7" fmla="*/ 5 h 6"/>
              <a:gd name="T8" fmla="*/ 0 w 117"/>
              <a:gd name="T9" fmla="*/ 1 h 6"/>
              <a:gd name="T10" fmla="*/ 2 w 117"/>
              <a:gd name="T11" fmla="*/ 0 h 6"/>
              <a:gd name="T12" fmla="*/ 115 w 117"/>
              <a:gd name="T13" fmla="*/ 0 h 6"/>
              <a:gd name="T14" fmla="*/ 117 w 117"/>
              <a:gd name="T15" fmla="*/ 1 h 6"/>
              <a:gd name="T16" fmla="*/ 117 w 117"/>
              <a:gd name="T17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7" h="6">
                <a:moveTo>
                  <a:pt x="117" y="5"/>
                </a:moveTo>
                <a:cubicBezTo>
                  <a:pt x="117" y="6"/>
                  <a:pt x="116" y="6"/>
                  <a:pt x="115" y="6"/>
                </a:cubicBezTo>
                <a:cubicBezTo>
                  <a:pt x="2" y="6"/>
                  <a:pt x="2" y="6"/>
                  <a:pt x="2" y="6"/>
                </a:cubicBezTo>
                <a:cubicBezTo>
                  <a:pt x="1" y="6"/>
                  <a:pt x="0" y="6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16" y="0"/>
                  <a:pt x="117" y="0"/>
                  <a:pt x="117" y="1"/>
                </a:cubicBezTo>
                <a:lnTo>
                  <a:pt x="117" y="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3043" name="Freeform 9"/>
          <p:cNvSpPr>
            <a:spLocks noEditPoints="1"/>
          </p:cNvSpPr>
          <p:nvPr/>
        </p:nvSpPr>
        <p:spPr bwMode="auto">
          <a:xfrm>
            <a:off x="1117104" y="1875369"/>
            <a:ext cx="804333" cy="461433"/>
          </a:xfrm>
          <a:custGeom>
            <a:avLst/>
            <a:gdLst>
              <a:gd name="T0" fmla="*/ 99 w 103"/>
              <a:gd name="T1" fmla="*/ 0 h 59"/>
              <a:gd name="T2" fmla="*/ 5 w 103"/>
              <a:gd name="T3" fmla="*/ 0 h 59"/>
              <a:gd name="T4" fmla="*/ 0 w 103"/>
              <a:gd name="T5" fmla="*/ 5 h 59"/>
              <a:gd name="T6" fmla="*/ 0 w 103"/>
              <a:gd name="T7" fmla="*/ 54 h 59"/>
              <a:gd name="T8" fmla="*/ 5 w 103"/>
              <a:gd name="T9" fmla="*/ 59 h 59"/>
              <a:gd name="T10" fmla="*/ 99 w 103"/>
              <a:gd name="T11" fmla="*/ 59 h 59"/>
              <a:gd name="T12" fmla="*/ 103 w 103"/>
              <a:gd name="T13" fmla="*/ 54 h 59"/>
              <a:gd name="T14" fmla="*/ 103 w 103"/>
              <a:gd name="T15" fmla="*/ 5 h 59"/>
              <a:gd name="T16" fmla="*/ 99 w 103"/>
              <a:gd name="T17" fmla="*/ 0 h 59"/>
              <a:gd name="T18" fmla="*/ 99 w 103"/>
              <a:gd name="T19" fmla="*/ 55 h 59"/>
              <a:gd name="T20" fmla="*/ 5 w 103"/>
              <a:gd name="T21" fmla="*/ 55 h 59"/>
              <a:gd name="T22" fmla="*/ 5 w 103"/>
              <a:gd name="T23" fmla="*/ 6 h 59"/>
              <a:gd name="T24" fmla="*/ 99 w 103"/>
              <a:gd name="T25" fmla="*/ 6 h 59"/>
              <a:gd name="T26" fmla="*/ 99 w 103"/>
              <a:gd name="T27" fmla="*/ 55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3" h="59">
                <a:moveTo>
                  <a:pt x="99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7"/>
                  <a:pt x="2" y="59"/>
                  <a:pt x="5" y="59"/>
                </a:cubicBezTo>
                <a:cubicBezTo>
                  <a:pt x="99" y="59"/>
                  <a:pt x="99" y="59"/>
                  <a:pt x="99" y="59"/>
                </a:cubicBezTo>
                <a:cubicBezTo>
                  <a:pt x="101" y="59"/>
                  <a:pt x="103" y="57"/>
                  <a:pt x="103" y="54"/>
                </a:cubicBezTo>
                <a:cubicBezTo>
                  <a:pt x="103" y="5"/>
                  <a:pt x="103" y="5"/>
                  <a:pt x="103" y="5"/>
                </a:cubicBezTo>
                <a:cubicBezTo>
                  <a:pt x="103" y="2"/>
                  <a:pt x="101" y="0"/>
                  <a:pt x="99" y="0"/>
                </a:cubicBezTo>
                <a:close/>
                <a:moveTo>
                  <a:pt x="99" y="55"/>
                </a:moveTo>
                <a:cubicBezTo>
                  <a:pt x="5" y="55"/>
                  <a:pt x="5" y="55"/>
                  <a:pt x="5" y="55"/>
                </a:cubicBezTo>
                <a:cubicBezTo>
                  <a:pt x="5" y="6"/>
                  <a:pt x="5" y="6"/>
                  <a:pt x="5" y="6"/>
                </a:cubicBezTo>
                <a:cubicBezTo>
                  <a:pt x="99" y="6"/>
                  <a:pt x="99" y="6"/>
                  <a:pt x="99" y="6"/>
                </a:cubicBezTo>
                <a:lnTo>
                  <a:pt x="99" y="5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431" name="Freeform 1001"/>
          <p:cNvSpPr>
            <a:spLocks noEditPoints="1"/>
          </p:cNvSpPr>
          <p:nvPr/>
        </p:nvSpPr>
        <p:spPr bwMode="auto">
          <a:xfrm>
            <a:off x="4683781" y="1657351"/>
            <a:ext cx="656167" cy="728133"/>
          </a:xfrm>
          <a:custGeom>
            <a:avLst/>
            <a:gdLst>
              <a:gd name="T0" fmla="*/ 56 w 84"/>
              <a:gd name="T1" fmla="*/ 32 h 93"/>
              <a:gd name="T2" fmla="*/ 64 w 84"/>
              <a:gd name="T3" fmla="*/ 14 h 93"/>
              <a:gd name="T4" fmla="*/ 67 w 84"/>
              <a:gd name="T5" fmla="*/ 12 h 93"/>
              <a:gd name="T6" fmla="*/ 65 w 84"/>
              <a:gd name="T7" fmla="*/ 10 h 93"/>
              <a:gd name="T8" fmla="*/ 65 w 84"/>
              <a:gd name="T9" fmla="*/ 10 h 93"/>
              <a:gd name="T10" fmla="*/ 64 w 84"/>
              <a:gd name="T11" fmla="*/ 10 h 93"/>
              <a:gd name="T12" fmla="*/ 63 w 84"/>
              <a:gd name="T13" fmla="*/ 12 h 93"/>
              <a:gd name="T14" fmla="*/ 45 w 84"/>
              <a:gd name="T15" fmla="*/ 28 h 93"/>
              <a:gd name="T16" fmla="*/ 41 w 84"/>
              <a:gd name="T17" fmla="*/ 28 h 93"/>
              <a:gd name="T18" fmla="*/ 40 w 84"/>
              <a:gd name="T19" fmla="*/ 28 h 93"/>
              <a:gd name="T20" fmla="*/ 19 w 84"/>
              <a:gd name="T21" fmla="*/ 2 h 93"/>
              <a:gd name="T22" fmla="*/ 15 w 84"/>
              <a:gd name="T23" fmla="*/ 2 h 93"/>
              <a:gd name="T24" fmla="*/ 17 w 84"/>
              <a:gd name="T25" fmla="*/ 4 h 93"/>
              <a:gd name="T26" fmla="*/ 34 w 84"/>
              <a:gd name="T27" fmla="*/ 29 h 93"/>
              <a:gd name="T28" fmla="*/ 5 w 84"/>
              <a:gd name="T29" fmla="*/ 32 h 93"/>
              <a:gd name="T30" fmla="*/ 0 w 84"/>
              <a:gd name="T31" fmla="*/ 87 h 93"/>
              <a:gd name="T32" fmla="*/ 7 w 84"/>
              <a:gd name="T33" fmla="*/ 92 h 93"/>
              <a:gd name="T34" fmla="*/ 17 w 84"/>
              <a:gd name="T35" fmla="*/ 93 h 93"/>
              <a:gd name="T36" fmla="*/ 67 w 84"/>
              <a:gd name="T37" fmla="*/ 92 h 93"/>
              <a:gd name="T38" fmla="*/ 78 w 84"/>
              <a:gd name="T39" fmla="*/ 93 h 93"/>
              <a:gd name="T40" fmla="*/ 79 w 84"/>
              <a:gd name="T41" fmla="*/ 92 h 93"/>
              <a:gd name="T42" fmla="*/ 84 w 84"/>
              <a:gd name="T43" fmla="*/ 37 h 93"/>
              <a:gd name="T44" fmla="*/ 71 w 84"/>
              <a:gd name="T45" fmla="*/ 80 h 93"/>
              <a:gd name="T46" fmla="*/ 13 w 84"/>
              <a:gd name="T47" fmla="*/ 88 h 93"/>
              <a:gd name="T48" fmla="*/ 4 w 84"/>
              <a:gd name="T49" fmla="*/ 44 h 93"/>
              <a:gd name="T50" fmla="*/ 63 w 84"/>
              <a:gd name="T51" fmla="*/ 36 h 93"/>
              <a:gd name="T52" fmla="*/ 71 w 84"/>
              <a:gd name="T53" fmla="*/ 80 h 93"/>
              <a:gd name="T54" fmla="*/ 74 w 84"/>
              <a:gd name="T55" fmla="*/ 51 h 93"/>
              <a:gd name="T56" fmla="*/ 80 w 84"/>
              <a:gd name="T57" fmla="*/ 51 h 93"/>
              <a:gd name="T58" fmla="*/ 77 w 84"/>
              <a:gd name="T59" fmla="*/ 46 h 93"/>
              <a:gd name="T60" fmla="*/ 77 w 84"/>
              <a:gd name="T61" fmla="*/ 39 h 93"/>
              <a:gd name="T62" fmla="*/ 77 w 84"/>
              <a:gd name="T63" fmla="*/ 46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4" h="93">
                <a:moveTo>
                  <a:pt x="79" y="32"/>
                </a:moveTo>
                <a:cubicBezTo>
                  <a:pt x="56" y="32"/>
                  <a:pt x="56" y="32"/>
                  <a:pt x="56" y="32"/>
                </a:cubicBezTo>
                <a:cubicBezTo>
                  <a:pt x="54" y="31"/>
                  <a:pt x="51" y="29"/>
                  <a:pt x="47" y="28"/>
                </a:cubicBezTo>
                <a:cubicBezTo>
                  <a:pt x="64" y="14"/>
                  <a:pt x="64" y="14"/>
                  <a:pt x="64" y="14"/>
                </a:cubicBezTo>
                <a:cubicBezTo>
                  <a:pt x="64" y="14"/>
                  <a:pt x="64" y="14"/>
                  <a:pt x="65" y="14"/>
                </a:cubicBezTo>
                <a:cubicBezTo>
                  <a:pt x="66" y="14"/>
                  <a:pt x="67" y="13"/>
                  <a:pt x="67" y="12"/>
                </a:cubicBezTo>
                <a:cubicBezTo>
                  <a:pt x="67" y="11"/>
                  <a:pt x="66" y="10"/>
                  <a:pt x="65" y="10"/>
                </a:cubicBezTo>
                <a:cubicBezTo>
                  <a:pt x="65" y="10"/>
                  <a:pt x="65" y="10"/>
                  <a:pt x="65" y="10"/>
                </a:cubicBezTo>
                <a:cubicBezTo>
                  <a:pt x="65" y="10"/>
                  <a:pt x="65" y="10"/>
                  <a:pt x="65" y="10"/>
                </a:cubicBezTo>
                <a:cubicBezTo>
                  <a:pt x="65" y="10"/>
                  <a:pt x="65" y="10"/>
                  <a:pt x="65" y="10"/>
                </a:cubicBezTo>
                <a:cubicBezTo>
                  <a:pt x="65" y="10"/>
                  <a:pt x="64" y="10"/>
                  <a:pt x="64" y="10"/>
                </a:cubicBezTo>
                <a:cubicBezTo>
                  <a:pt x="64" y="10"/>
                  <a:pt x="64" y="10"/>
                  <a:pt x="64" y="10"/>
                </a:cubicBezTo>
                <a:cubicBezTo>
                  <a:pt x="64" y="10"/>
                  <a:pt x="64" y="10"/>
                  <a:pt x="64" y="10"/>
                </a:cubicBezTo>
                <a:cubicBezTo>
                  <a:pt x="63" y="11"/>
                  <a:pt x="63" y="11"/>
                  <a:pt x="63" y="12"/>
                </a:cubicBezTo>
                <a:cubicBezTo>
                  <a:pt x="63" y="12"/>
                  <a:pt x="63" y="13"/>
                  <a:pt x="63" y="13"/>
                </a:cubicBezTo>
                <a:cubicBezTo>
                  <a:pt x="45" y="28"/>
                  <a:pt x="45" y="28"/>
                  <a:pt x="45" y="28"/>
                </a:cubicBezTo>
                <a:cubicBezTo>
                  <a:pt x="44" y="28"/>
                  <a:pt x="43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9" y="3"/>
                  <a:pt x="19" y="2"/>
                </a:cubicBezTo>
                <a:cubicBezTo>
                  <a:pt x="19" y="1"/>
                  <a:pt x="18" y="0"/>
                  <a:pt x="17" y="0"/>
                </a:cubicBezTo>
                <a:cubicBezTo>
                  <a:pt x="16" y="0"/>
                  <a:pt x="15" y="1"/>
                  <a:pt x="15" y="2"/>
                </a:cubicBezTo>
                <a:cubicBezTo>
                  <a:pt x="15" y="3"/>
                  <a:pt x="16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38" y="28"/>
                  <a:pt x="38" y="28"/>
                  <a:pt x="38" y="28"/>
                </a:cubicBezTo>
                <a:cubicBezTo>
                  <a:pt x="36" y="28"/>
                  <a:pt x="35" y="28"/>
                  <a:pt x="34" y="29"/>
                </a:cubicBezTo>
                <a:cubicBezTo>
                  <a:pt x="31" y="30"/>
                  <a:pt x="28" y="31"/>
                  <a:pt x="27" y="32"/>
                </a:cubicBezTo>
                <a:cubicBezTo>
                  <a:pt x="5" y="32"/>
                  <a:pt x="5" y="32"/>
                  <a:pt x="5" y="32"/>
                </a:cubicBezTo>
                <a:cubicBezTo>
                  <a:pt x="3" y="32"/>
                  <a:pt x="0" y="34"/>
                  <a:pt x="0" y="3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90"/>
                  <a:pt x="3" y="92"/>
                  <a:pt x="5" y="92"/>
                </a:cubicBezTo>
                <a:cubicBezTo>
                  <a:pt x="7" y="92"/>
                  <a:pt x="7" y="92"/>
                  <a:pt x="7" y="92"/>
                </a:cubicBezTo>
                <a:cubicBezTo>
                  <a:pt x="7" y="93"/>
                  <a:pt x="7" y="93"/>
                  <a:pt x="7" y="93"/>
                </a:cubicBezTo>
                <a:cubicBezTo>
                  <a:pt x="17" y="93"/>
                  <a:pt x="17" y="93"/>
                  <a:pt x="17" y="93"/>
                </a:cubicBezTo>
                <a:cubicBezTo>
                  <a:pt x="17" y="92"/>
                  <a:pt x="17" y="92"/>
                  <a:pt x="17" y="92"/>
                </a:cubicBezTo>
                <a:cubicBezTo>
                  <a:pt x="67" y="92"/>
                  <a:pt x="67" y="92"/>
                  <a:pt x="67" y="92"/>
                </a:cubicBezTo>
                <a:cubicBezTo>
                  <a:pt x="67" y="93"/>
                  <a:pt x="67" y="93"/>
                  <a:pt x="67" y="93"/>
                </a:cubicBezTo>
                <a:cubicBezTo>
                  <a:pt x="78" y="93"/>
                  <a:pt x="78" y="93"/>
                  <a:pt x="78" y="93"/>
                </a:cubicBezTo>
                <a:cubicBezTo>
                  <a:pt x="78" y="92"/>
                  <a:pt x="78" y="92"/>
                  <a:pt x="78" y="92"/>
                </a:cubicBezTo>
                <a:cubicBezTo>
                  <a:pt x="79" y="92"/>
                  <a:pt x="79" y="92"/>
                  <a:pt x="79" y="92"/>
                </a:cubicBezTo>
                <a:cubicBezTo>
                  <a:pt x="82" y="92"/>
                  <a:pt x="84" y="90"/>
                  <a:pt x="84" y="87"/>
                </a:cubicBezTo>
                <a:cubicBezTo>
                  <a:pt x="84" y="37"/>
                  <a:pt x="84" y="37"/>
                  <a:pt x="84" y="37"/>
                </a:cubicBezTo>
                <a:cubicBezTo>
                  <a:pt x="84" y="34"/>
                  <a:pt x="82" y="32"/>
                  <a:pt x="79" y="32"/>
                </a:cubicBezTo>
                <a:close/>
                <a:moveTo>
                  <a:pt x="71" y="80"/>
                </a:moveTo>
                <a:cubicBezTo>
                  <a:pt x="71" y="84"/>
                  <a:pt x="67" y="88"/>
                  <a:pt x="63" y="88"/>
                </a:cubicBezTo>
                <a:cubicBezTo>
                  <a:pt x="13" y="88"/>
                  <a:pt x="13" y="88"/>
                  <a:pt x="13" y="88"/>
                </a:cubicBezTo>
                <a:cubicBezTo>
                  <a:pt x="8" y="88"/>
                  <a:pt x="4" y="84"/>
                  <a:pt x="4" y="80"/>
                </a:cubicBezTo>
                <a:cubicBezTo>
                  <a:pt x="4" y="44"/>
                  <a:pt x="4" y="44"/>
                  <a:pt x="4" y="44"/>
                </a:cubicBezTo>
                <a:cubicBezTo>
                  <a:pt x="4" y="39"/>
                  <a:pt x="8" y="36"/>
                  <a:pt x="13" y="36"/>
                </a:cubicBezTo>
                <a:cubicBezTo>
                  <a:pt x="63" y="36"/>
                  <a:pt x="63" y="36"/>
                  <a:pt x="63" y="36"/>
                </a:cubicBezTo>
                <a:cubicBezTo>
                  <a:pt x="67" y="36"/>
                  <a:pt x="71" y="39"/>
                  <a:pt x="71" y="44"/>
                </a:cubicBezTo>
                <a:lnTo>
                  <a:pt x="71" y="80"/>
                </a:lnTo>
                <a:close/>
                <a:moveTo>
                  <a:pt x="77" y="54"/>
                </a:moveTo>
                <a:cubicBezTo>
                  <a:pt x="75" y="54"/>
                  <a:pt x="74" y="52"/>
                  <a:pt x="74" y="51"/>
                </a:cubicBezTo>
                <a:cubicBezTo>
                  <a:pt x="74" y="49"/>
                  <a:pt x="75" y="47"/>
                  <a:pt x="77" y="47"/>
                </a:cubicBezTo>
                <a:cubicBezTo>
                  <a:pt x="79" y="47"/>
                  <a:pt x="80" y="49"/>
                  <a:pt x="80" y="51"/>
                </a:cubicBezTo>
                <a:cubicBezTo>
                  <a:pt x="80" y="52"/>
                  <a:pt x="79" y="54"/>
                  <a:pt x="77" y="54"/>
                </a:cubicBezTo>
                <a:close/>
                <a:moveTo>
                  <a:pt x="77" y="46"/>
                </a:moveTo>
                <a:cubicBezTo>
                  <a:pt x="75" y="46"/>
                  <a:pt x="74" y="44"/>
                  <a:pt x="74" y="43"/>
                </a:cubicBezTo>
                <a:cubicBezTo>
                  <a:pt x="74" y="41"/>
                  <a:pt x="75" y="39"/>
                  <a:pt x="77" y="39"/>
                </a:cubicBezTo>
                <a:cubicBezTo>
                  <a:pt x="79" y="39"/>
                  <a:pt x="80" y="41"/>
                  <a:pt x="80" y="43"/>
                </a:cubicBezTo>
                <a:cubicBezTo>
                  <a:pt x="80" y="44"/>
                  <a:pt x="79" y="46"/>
                  <a:pt x="77" y="4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432" name="Freeform 1002"/>
          <p:cNvSpPr>
            <a:spLocks noEditPoints="1"/>
          </p:cNvSpPr>
          <p:nvPr/>
        </p:nvSpPr>
        <p:spPr bwMode="auto">
          <a:xfrm>
            <a:off x="8282344" y="1852084"/>
            <a:ext cx="719667" cy="533400"/>
          </a:xfrm>
          <a:custGeom>
            <a:avLst/>
            <a:gdLst>
              <a:gd name="T0" fmla="*/ 92 w 92"/>
              <a:gd name="T1" fmla="*/ 34 h 68"/>
              <a:gd name="T2" fmla="*/ 75 w 92"/>
              <a:gd name="T3" fmla="*/ 17 h 68"/>
              <a:gd name="T4" fmla="*/ 58 w 92"/>
              <a:gd name="T5" fmla="*/ 0 h 68"/>
              <a:gd name="T6" fmla="*/ 40 w 92"/>
              <a:gd name="T7" fmla="*/ 17 h 68"/>
              <a:gd name="T8" fmla="*/ 23 w 92"/>
              <a:gd name="T9" fmla="*/ 34 h 68"/>
              <a:gd name="T10" fmla="*/ 0 w 92"/>
              <a:gd name="T11" fmla="*/ 34 h 68"/>
              <a:gd name="T12" fmla="*/ 0 w 92"/>
              <a:gd name="T13" fmla="*/ 68 h 68"/>
              <a:gd name="T14" fmla="*/ 58 w 92"/>
              <a:gd name="T15" fmla="*/ 68 h 68"/>
              <a:gd name="T16" fmla="*/ 58 w 92"/>
              <a:gd name="T17" fmla="*/ 43 h 68"/>
              <a:gd name="T18" fmla="*/ 75 w 92"/>
              <a:gd name="T19" fmla="*/ 43 h 68"/>
              <a:gd name="T20" fmla="*/ 75 w 92"/>
              <a:gd name="T21" fmla="*/ 68 h 68"/>
              <a:gd name="T22" fmla="*/ 92 w 92"/>
              <a:gd name="T23" fmla="*/ 68 h 68"/>
              <a:gd name="T24" fmla="*/ 92 w 92"/>
              <a:gd name="T25" fmla="*/ 34 h 68"/>
              <a:gd name="T26" fmla="*/ 20 w 92"/>
              <a:gd name="T27" fmla="*/ 55 h 68"/>
              <a:gd name="T28" fmla="*/ 7 w 92"/>
              <a:gd name="T29" fmla="*/ 55 h 68"/>
              <a:gd name="T30" fmla="*/ 7 w 92"/>
              <a:gd name="T31" fmla="*/ 42 h 68"/>
              <a:gd name="T32" fmla="*/ 20 w 92"/>
              <a:gd name="T33" fmla="*/ 42 h 68"/>
              <a:gd name="T34" fmla="*/ 20 w 92"/>
              <a:gd name="T35" fmla="*/ 55 h 68"/>
              <a:gd name="T36" fmla="*/ 40 w 92"/>
              <a:gd name="T37" fmla="*/ 55 h 68"/>
              <a:gd name="T38" fmla="*/ 27 w 92"/>
              <a:gd name="T39" fmla="*/ 55 h 68"/>
              <a:gd name="T40" fmla="*/ 27 w 92"/>
              <a:gd name="T41" fmla="*/ 42 h 68"/>
              <a:gd name="T42" fmla="*/ 40 w 92"/>
              <a:gd name="T43" fmla="*/ 42 h 68"/>
              <a:gd name="T44" fmla="*/ 40 w 92"/>
              <a:gd name="T45" fmla="*/ 55 h 68"/>
              <a:gd name="T46" fmla="*/ 55 w 92"/>
              <a:gd name="T47" fmla="*/ 29 h 68"/>
              <a:gd name="T48" fmla="*/ 49 w 92"/>
              <a:gd name="T49" fmla="*/ 22 h 68"/>
              <a:gd name="T50" fmla="*/ 55 w 92"/>
              <a:gd name="T51" fmla="*/ 16 h 68"/>
              <a:gd name="T52" fmla="*/ 61 w 92"/>
              <a:gd name="T53" fmla="*/ 22 h 68"/>
              <a:gd name="T54" fmla="*/ 55 w 92"/>
              <a:gd name="T55" fmla="*/ 29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2" h="68">
                <a:moveTo>
                  <a:pt x="92" y="34"/>
                </a:moveTo>
                <a:cubicBezTo>
                  <a:pt x="75" y="17"/>
                  <a:pt x="75" y="17"/>
                  <a:pt x="75" y="17"/>
                </a:cubicBezTo>
                <a:cubicBezTo>
                  <a:pt x="58" y="0"/>
                  <a:pt x="58" y="0"/>
                  <a:pt x="58" y="0"/>
                </a:cubicBezTo>
                <a:cubicBezTo>
                  <a:pt x="40" y="17"/>
                  <a:pt x="40" y="17"/>
                  <a:pt x="40" y="17"/>
                </a:cubicBezTo>
                <a:cubicBezTo>
                  <a:pt x="23" y="34"/>
                  <a:pt x="23" y="34"/>
                  <a:pt x="23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68"/>
                  <a:pt x="0" y="68"/>
                  <a:pt x="0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58" y="43"/>
                  <a:pt x="58" y="43"/>
                  <a:pt x="58" y="43"/>
                </a:cubicBezTo>
                <a:cubicBezTo>
                  <a:pt x="75" y="43"/>
                  <a:pt x="75" y="43"/>
                  <a:pt x="75" y="43"/>
                </a:cubicBezTo>
                <a:cubicBezTo>
                  <a:pt x="75" y="68"/>
                  <a:pt x="75" y="68"/>
                  <a:pt x="75" y="68"/>
                </a:cubicBezTo>
                <a:cubicBezTo>
                  <a:pt x="92" y="68"/>
                  <a:pt x="92" y="68"/>
                  <a:pt x="92" y="68"/>
                </a:cubicBezTo>
                <a:cubicBezTo>
                  <a:pt x="92" y="34"/>
                  <a:pt x="92" y="34"/>
                  <a:pt x="92" y="34"/>
                </a:cubicBezTo>
                <a:close/>
                <a:moveTo>
                  <a:pt x="20" y="55"/>
                </a:moveTo>
                <a:cubicBezTo>
                  <a:pt x="7" y="55"/>
                  <a:pt x="7" y="55"/>
                  <a:pt x="7" y="55"/>
                </a:cubicBezTo>
                <a:cubicBezTo>
                  <a:pt x="7" y="42"/>
                  <a:pt x="7" y="42"/>
                  <a:pt x="7" y="42"/>
                </a:cubicBezTo>
                <a:cubicBezTo>
                  <a:pt x="20" y="42"/>
                  <a:pt x="20" y="42"/>
                  <a:pt x="20" y="42"/>
                </a:cubicBezTo>
                <a:lnTo>
                  <a:pt x="20" y="55"/>
                </a:lnTo>
                <a:close/>
                <a:moveTo>
                  <a:pt x="40" y="55"/>
                </a:moveTo>
                <a:cubicBezTo>
                  <a:pt x="27" y="55"/>
                  <a:pt x="27" y="55"/>
                  <a:pt x="27" y="55"/>
                </a:cubicBezTo>
                <a:cubicBezTo>
                  <a:pt x="27" y="42"/>
                  <a:pt x="27" y="42"/>
                  <a:pt x="27" y="42"/>
                </a:cubicBezTo>
                <a:cubicBezTo>
                  <a:pt x="40" y="42"/>
                  <a:pt x="40" y="42"/>
                  <a:pt x="40" y="42"/>
                </a:cubicBezTo>
                <a:lnTo>
                  <a:pt x="40" y="55"/>
                </a:lnTo>
                <a:close/>
                <a:moveTo>
                  <a:pt x="55" y="29"/>
                </a:moveTo>
                <a:cubicBezTo>
                  <a:pt x="52" y="29"/>
                  <a:pt x="49" y="26"/>
                  <a:pt x="49" y="22"/>
                </a:cubicBezTo>
                <a:cubicBezTo>
                  <a:pt x="49" y="19"/>
                  <a:pt x="52" y="16"/>
                  <a:pt x="55" y="16"/>
                </a:cubicBezTo>
                <a:cubicBezTo>
                  <a:pt x="59" y="16"/>
                  <a:pt x="61" y="19"/>
                  <a:pt x="61" y="22"/>
                </a:cubicBezTo>
                <a:cubicBezTo>
                  <a:pt x="61" y="26"/>
                  <a:pt x="59" y="29"/>
                  <a:pt x="55" y="2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433" name="Freeform 1003"/>
          <p:cNvSpPr>
            <a:spLocks/>
          </p:cNvSpPr>
          <p:nvPr/>
        </p:nvSpPr>
        <p:spPr bwMode="auto">
          <a:xfrm>
            <a:off x="8250595" y="1799168"/>
            <a:ext cx="774700" cy="304800"/>
          </a:xfrm>
          <a:custGeom>
            <a:avLst/>
            <a:gdLst>
              <a:gd name="T0" fmla="*/ 329 w 366"/>
              <a:gd name="T1" fmla="*/ 103 h 144"/>
              <a:gd name="T2" fmla="*/ 329 w 366"/>
              <a:gd name="T3" fmla="*/ 33 h 144"/>
              <a:gd name="T4" fmla="*/ 300 w 366"/>
              <a:gd name="T5" fmla="*/ 33 h 144"/>
              <a:gd name="T6" fmla="*/ 300 w 366"/>
              <a:gd name="T7" fmla="*/ 73 h 144"/>
              <a:gd name="T8" fmla="*/ 229 w 366"/>
              <a:gd name="T9" fmla="*/ 0 h 144"/>
              <a:gd name="T10" fmla="*/ 163 w 366"/>
              <a:gd name="T11" fmla="*/ 66 h 144"/>
              <a:gd name="T12" fmla="*/ 74 w 366"/>
              <a:gd name="T13" fmla="*/ 70 h 144"/>
              <a:gd name="T14" fmla="*/ 0 w 366"/>
              <a:gd name="T15" fmla="*/ 144 h 144"/>
              <a:gd name="T16" fmla="*/ 100 w 366"/>
              <a:gd name="T17" fmla="*/ 144 h 144"/>
              <a:gd name="T18" fmla="*/ 100 w 366"/>
              <a:gd name="T19" fmla="*/ 144 h 144"/>
              <a:gd name="T20" fmla="*/ 229 w 366"/>
              <a:gd name="T21" fmla="*/ 11 h 144"/>
              <a:gd name="T22" fmla="*/ 359 w 366"/>
              <a:gd name="T23" fmla="*/ 144 h 144"/>
              <a:gd name="T24" fmla="*/ 366 w 366"/>
              <a:gd name="T25" fmla="*/ 140 h 144"/>
              <a:gd name="T26" fmla="*/ 329 w 366"/>
              <a:gd name="T27" fmla="*/ 10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66" h="144">
                <a:moveTo>
                  <a:pt x="329" y="103"/>
                </a:moveTo>
                <a:lnTo>
                  <a:pt x="329" y="33"/>
                </a:lnTo>
                <a:lnTo>
                  <a:pt x="300" y="33"/>
                </a:lnTo>
                <a:lnTo>
                  <a:pt x="300" y="73"/>
                </a:lnTo>
                <a:lnTo>
                  <a:pt x="229" y="0"/>
                </a:lnTo>
                <a:lnTo>
                  <a:pt x="163" y="66"/>
                </a:lnTo>
                <a:lnTo>
                  <a:pt x="74" y="70"/>
                </a:lnTo>
                <a:lnTo>
                  <a:pt x="0" y="144"/>
                </a:lnTo>
                <a:lnTo>
                  <a:pt x="100" y="144"/>
                </a:lnTo>
                <a:lnTo>
                  <a:pt x="100" y="144"/>
                </a:lnTo>
                <a:lnTo>
                  <a:pt x="229" y="11"/>
                </a:lnTo>
                <a:lnTo>
                  <a:pt x="359" y="144"/>
                </a:lnTo>
                <a:lnTo>
                  <a:pt x="366" y="140"/>
                </a:lnTo>
                <a:lnTo>
                  <a:pt x="329" y="10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434" name="Freeform 1004"/>
          <p:cNvSpPr>
            <a:spLocks/>
          </p:cNvSpPr>
          <p:nvPr/>
        </p:nvSpPr>
        <p:spPr bwMode="auto">
          <a:xfrm>
            <a:off x="1178488" y="4231217"/>
            <a:ext cx="476251" cy="101600"/>
          </a:xfrm>
          <a:custGeom>
            <a:avLst/>
            <a:gdLst>
              <a:gd name="T0" fmla="*/ 54 w 61"/>
              <a:gd name="T1" fmla="*/ 0 h 13"/>
              <a:gd name="T2" fmla="*/ 6 w 61"/>
              <a:gd name="T3" fmla="*/ 0 h 13"/>
              <a:gd name="T4" fmla="*/ 0 w 61"/>
              <a:gd name="T5" fmla="*/ 6 h 13"/>
              <a:gd name="T6" fmla="*/ 0 w 61"/>
              <a:gd name="T7" fmla="*/ 13 h 13"/>
              <a:gd name="T8" fmla="*/ 61 w 61"/>
              <a:gd name="T9" fmla="*/ 13 h 13"/>
              <a:gd name="T10" fmla="*/ 61 w 61"/>
              <a:gd name="T11" fmla="*/ 6 h 13"/>
              <a:gd name="T12" fmla="*/ 54 w 61"/>
              <a:gd name="T13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" h="13">
                <a:moveTo>
                  <a:pt x="54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6"/>
                </a:cubicBezTo>
                <a:cubicBezTo>
                  <a:pt x="0" y="13"/>
                  <a:pt x="0" y="13"/>
                  <a:pt x="0" y="13"/>
                </a:cubicBezTo>
                <a:cubicBezTo>
                  <a:pt x="61" y="13"/>
                  <a:pt x="61" y="13"/>
                  <a:pt x="61" y="13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2"/>
                  <a:pt x="58" y="0"/>
                  <a:pt x="5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435" name="Rectangle 1005"/>
          <p:cNvSpPr>
            <a:spLocks noChangeArrowheads="1"/>
          </p:cNvSpPr>
          <p:nvPr/>
        </p:nvSpPr>
        <p:spPr bwMode="auto">
          <a:xfrm>
            <a:off x="1178488" y="4347636"/>
            <a:ext cx="188384" cy="40217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436" name="Oval 1006"/>
          <p:cNvSpPr>
            <a:spLocks noChangeArrowheads="1"/>
          </p:cNvSpPr>
          <p:nvPr/>
        </p:nvSpPr>
        <p:spPr bwMode="auto">
          <a:xfrm>
            <a:off x="1381688" y="4106335"/>
            <a:ext cx="101600" cy="101600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437" name="Oval 1007"/>
          <p:cNvSpPr>
            <a:spLocks noChangeArrowheads="1"/>
          </p:cNvSpPr>
          <p:nvPr/>
        </p:nvSpPr>
        <p:spPr bwMode="auto">
          <a:xfrm>
            <a:off x="1529855" y="4106335"/>
            <a:ext cx="101600" cy="101600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438" name="Oval 1008"/>
          <p:cNvSpPr>
            <a:spLocks noChangeArrowheads="1"/>
          </p:cNvSpPr>
          <p:nvPr/>
        </p:nvSpPr>
        <p:spPr bwMode="auto">
          <a:xfrm>
            <a:off x="1483289" y="4135969"/>
            <a:ext cx="46567" cy="48684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" name="Freeform 1010"/>
          <p:cNvSpPr>
            <a:spLocks/>
          </p:cNvSpPr>
          <p:nvPr/>
        </p:nvSpPr>
        <p:spPr bwMode="auto">
          <a:xfrm>
            <a:off x="1108638" y="4425951"/>
            <a:ext cx="319617" cy="400051"/>
          </a:xfrm>
          <a:custGeom>
            <a:avLst/>
            <a:gdLst>
              <a:gd name="T0" fmla="*/ 34 w 41"/>
              <a:gd name="T1" fmla="*/ 25 h 51"/>
              <a:gd name="T2" fmla="*/ 21 w 41"/>
              <a:gd name="T3" fmla="*/ 51 h 51"/>
              <a:gd name="T4" fmla="*/ 7 w 41"/>
              <a:gd name="T5" fmla="*/ 25 h 51"/>
              <a:gd name="T6" fmla="*/ 21 w 41"/>
              <a:gd name="T7" fmla="*/ 0 h 51"/>
              <a:gd name="T8" fmla="*/ 34 w 41"/>
              <a:gd name="T9" fmla="*/ 25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" h="51">
                <a:moveTo>
                  <a:pt x="34" y="25"/>
                </a:moveTo>
                <a:cubicBezTo>
                  <a:pt x="41" y="39"/>
                  <a:pt x="35" y="51"/>
                  <a:pt x="21" y="51"/>
                </a:cubicBezTo>
                <a:cubicBezTo>
                  <a:pt x="6" y="51"/>
                  <a:pt x="0" y="39"/>
                  <a:pt x="7" y="25"/>
                </a:cubicBezTo>
                <a:cubicBezTo>
                  <a:pt x="14" y="11"/>
                  <a:pt x="20" y="0"/>
                  <a:pt x="21" y="0"/>
                </a:cubicBezTo>
                <a:cubicBezTo>
                  <a:pt x="21" y="0"/>
                  <a:pt x="27" y="11"/>
                  <a:pt x="34" y="2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9" name="Freeform 1011"/>
          <p:cNvSpPr>
            <a:spLocks/>
          </p:cNvSpPr>
          <p:nvPr/>
        </p:nvSpPr>
        <p:spPr bwMode="auto">
          <a:xfrm>
            <a:off x="8627360" y="2940051"/>
            <a:ext cx="61384" cy="148167"/>
          </a:xfrm>
          <a:custGeom>
            <a:avLst/>
            <a:gdLst>
              <a:gd name="T0" fmla="*/ 8 w 8"/>
              <a:gd name="T1" fmla="*/ 15 h 19"/>
              <a:gd name="T2" fmla="*/ 4 w 8"/>
              <a:gd name="T3" fmla="*/ 19 h 19"/>
              <a:gd name="T4" fmla="*/ 4 w 8"/>
              <a:gd name="T5" fmla="*/ 19 h 19"/>
              <a:gd name="T6" fmla="*/ 0 w 8"/>
              <a:gd name="T7" fmla="*/ 15 h 19"/>
              <a:gd name="T8" fmla="*/ 0 w 8"/>
              <a:gd name="T9" fmla="*/ 5 h 19"/>
              <a:gd name="T10" fmla="*/ 4 w 8"/>
              <a:gd name="T11" fmla="*/ 0 h 19"/>
              <a:gd name="T12" fmla="*/ 4 w 8"/>
              <a:gd name="T13" fmla="*/ 0 h 19"/>
              <a:gd name="T14" fmla="*/ 8 w 8"/>
              <a:gd name="T15" fmla="*/ 5 h 19"/>
              <a:gd name="T16" fmla="*/ 8 w 8"/>
              <a:gd name="T17" fmla="*/ 1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" h="19">
                <a:moveTo>
                  <a:pt x="8" y="15"/>
                </a:moveTo>
                <a:cubicBezTo>
                  <a:pt x="8" y="17"/>
                  <a:pt x="6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2" y="19"/>
                  <a:pt x="0" y="17"/>
                  <a:pt x="0" y="1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6" y="0"/>
                  <a:pt x="8" y="2"/>
                  <a:pt x="8" y="5"/>
                </a:cubicBezTo>
                <a:lnTo>
                  <a:pt x="8" y="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1" name="Freeform 1012"/>
          <p:cNvSpPr>
            <a:spLocks/>
          </p:cNvSpPr>
          <p:nvPr/>
        </p:nvSpPr>
        <p:spPr bwMode="auto">
          <a:xfrm>
            <a:off x="8775527" y="2940051"/>
            <a:ext cx="69851" cy="148167"/>
          </a:xfrm>
          <a:custGeom>
            <a:avLst/>
            <a:gdLst>
              <a:gd name="T0" fmla="*/ 9 w 9"/>
              <a:gd name="T1" fmla="*/ 15 h 19"/>
              <a:gd name="T2" fmla="*/ 4 w 9"/>
              <a:gd name="T3" fmla="*/ 19 h 19"/>
              <a:gd name="T4" fmla="*/ 4 w 9"/>
              <a:gd name="T5" fmla="*/ 19 h 19"/>
              <a:gd name="T6" fmla="*/ 0 w 9"/>
              <a:gd name="T7" fmla="*/ 15 h 19"/>
              <a:gd name="T8" fmla="*/ 0 w 9"/>
              <a:gd name="T9" fmla="*/ 5 h 19"/>
              <a:gd name="T10" fmla="*/ 4 w 9"/>
              <a:gd name="T11" fmla="*/ 0 h 19"/>
              <a:gd name="T12" fmla="*/ 4 w 9"/>
              <a:gd name="T13" fmla="*/ 0 h 19"/>
              <a:gd name="T14" fmla="*/ 9 w 9"/>
              <a:gd name="T15" fmla="*/ 5 h 19"/>
              <a:gd name="T16" fmla="*/ 9 w 9"/>
              <a:gd name="T17" fmla="*/ 1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" h="19">
                <a:moveTo>
                  <a:pt x="9" y="15"/>
                </a:moveTo>
                <a:cubicBezTo>
                  <a:pt x="9" y="17"/>
                  <a:pt x="7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2" y="19"/>
                  <a:pt x="0" y="17"/>
                  <a:pt x="0" y="1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7" y="0"/>
                  <a:pt x="9" y="2"/>
                  <a:pt x="9" y="5"/>
                </a:cubicBezTo>
                <a:lnTo>
                  <a:pt x="9" y="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" name="Freeform 1013"/>
          <p:cNvSpPr>
            <a:spLocks/>
          </p:cNvSpPr>
          <p:nvPr/>
        </p:nvSpPr>
        <p:spPr bwMode="auto">
          <a:xfrm>
            <a:off x="8580794" y="3119968"/>
            <a:ext cx="311151" cy="273051"/>
          </a:xfrm>
          <a:custGeom>
            <a:avLst/>
            <a:gdLst>
              <a:gd name="T0" fmla="*/ 35 w 40"/>
              <a:gd name="T1" fmla="*/ 0 h 35"/>
              <a:gd name="T2" fmla="*/ 5 w 40"/>
              <a:gd name="T3" fmla="*/ 0 h 35"/>
              <a:gd name="T4" fmla="*/ 0 w 40"/>
              <a:gd name="T5" fmla="*/ 0 h 35"/>
              <a:gd name="T6" fmla="*/ 0 w 40"/>
              <a:gd name="T7" fmla="*/ 4 h 35"/>
              <a:gd name="T8" fmla="*/ 0 w 40"/>
              <a:gd name="T9" fmla="*/ 10 h 35"/>
              <a:gd name="T10" fmla="*/ 0 w 40"/>
              <a:gd name="T11" fmla="*/ 27 h 35"/>
              <a:gd name="T12" fmla="*/ 5 w 40"/>
              <a:gd name="T13" fmla="*/ 31 h 35"/>
              <a:gd name="T14" fmla="*/ 12 w 40"/>
              <a:gd name="T15" fmla="*/ 31 h 35"/>
              <a:gd name="T16" fmla="*/ 16 w 40"/>
              <a:gd name="T17" fmla="*/ 35 h 35"/>
              <a:gd name="T18" fmla="*/ 25 w 40"/>
              <a:gd name="T19" fmla="*/ 35 h 35"/>
              <a:gd name="T20" fmla="*/ 29 w 40"/>
              <a:gd name="T21" fmla="*/ 31 h 35"/>
              <a:gd name="T22" fmla="*/ 35 w 40"/>
              <a:gd name="T23" fmla="*/ 31 h 35"/>
              <a:gd name="T24" fmla="*/ 40 w 40"/>
              <a:gd name="T25" fmla="*/ 27 h 35"/>
              <a:gd name="T26" fmla="*/ 40 w 40"/>
              <a:gd name="T27" fmla="*/ 10 h 35"/>
              <a:gd name="T28" fmla="*/ 40 w 40"/>
              <a:gd name="T29" fmla="*/ 4 h 35"/>
              <a:gd name="T30" fmla="*/ 40 w 40"/>
              <a:gd name="T31" fmla="*/ 0 h 35"/>
              <a:gd name="T32" fmla="*/ 35 w 40"/>
              <a:gd name="T33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0" h="35">
                <a:moveTo>
                  <a:pt x="35" y="0"/>
                </a:moveTo>
                <a:cubicBezTo>
                  <a:pt x="5" y="0"/>
                  <a:pt x="5" y="0"/>
                  <a:pt x="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"/>
                  <a:pt x="0" y="4"/>
                  <a:pt x="0" y="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9"/>
                  <a:pt x="2" y="31"/>
                  <a:pt x="5" y="31"/>
                </a:cubicBezTo>
                <a:cubicBezTo>
                  <a:pt x="12" y="31"/>
                  <a:pt x="12" y="31"/>
                  <a:pt x="12" y="31"/>
                </a:cubicBezTo>
                <a:cubicBezTo>
                  <a:pt x="12" y="33"/>
                  <a:pt x="14" y="35"/>
                  <a:pt x="16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7" y="35"/>
                  <a:pt x="29" y="33"/>
                  <a:pt x="29" y="31"/>
                </a:cubicBezTo>
                <a:cubicBezTo>
                  <a:pt x="35" y="31"/>
                  <a:pt x="35" y="31"/>
                  <a:pt x="35" y="31"/>
                </a:cubicBezTo>
                <a:cubicBezTo>
                  <a:pt x="38" y="31"/>
                  <a:pt x="40" y="29"/>
                  <a:pt x="40" y="27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0"/>
                  <a:pt x="40" y="0"/>
                  <a:pt x="40" y="0"/>
                </a:cubicBezTo>
                <a:lnTo>
                  <a:pt x="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3" name="Freeform 1014"/>
          <p:cNvSpPr>
            <a:spLocks/>
          </p:cNvSpPr>
          <p:nvPr/>
        </p:nvSpPr>
        <p:spPr bwMode="auto">
          <a:xfrm>
            <a:off x="8383944" y="3386669"/>
            <a:ext cx="374651" cy="209551"/>
          </a:xfrm>
          <a:custGeom>
            <a:avLst/>
            <a:gdLst>
              <a:gd name="T0" fmla="*/ 45 w 48"/>
              <a:gd name="T1" fmla="*/ 2 h 27"/>
              <a:gd name="T2" fmla="*/ 43 w 48"/>
              <a:gd name="T3" fmla="*/ 5 h 27"/>
              <a:gd name="T4" fmla="*/ 43 w 48"/>
              <a:gd name="T5" fmla="*/ 13 h 27"/>
              <a:gd name="T6" fmla="*/ 35 w 48"/>
              <a:gd name="T7" fmla="*/ 21 h 27"/>
              <a:gd name="T8" fmla="*/ 27 w 48"/>
              <a:gd name="T9" fmla="*/ 13 h 27"/>
              <a:gd name="T10" fmla="*/ 13 w 48"/>
              <a:gd name="T11" fmla="*/ 0 h 27"/>
              <a:gd name="T12" fmla="*/ 0 w 48"/>
              <a:gd name="T13" fmla="*/ 13 h 27"/>
              <a:gd name="T14" fmla="*/ 3 w 48"/>
              <a:gd name="T15" fmla="*/ 16 h 27"/>
              <a:gd name="T16" fmla="*/ 6 w 48"/>
              <a:gd name="T17" fmla="*/ 13 h 27"/>
              <a:gd name="T18" fmla="*/ 13 w 48"/>
              <a:gd name="T19" fmla="*/ 5 h 27"/>
              <a:gd name="T20" fmla="*/ 21 w 48"/>
              <a:gd name="T21" fmla="*/ 13 h 27"/>
              <a:gd name="T22" fmla="*/ 35 w 48"/>
              <a:gd name="T23" fmla="*/ 27 h 27"/>
              <a:gd name="T24" fmla="*/ 48 w 48"/>
              <a:gd name="T25" fmla="*/ 13 h 27"/>
              <a:gd name="T26" fmla="*/ 48 w 48"/>
              <a:gd name="T27" fmla="*/ 5 h 27"/>
              <a:gd name="T28" fmla="*/ 45 w 48"/>
              <a:gd name="T29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8" h="27">
                <a:moveTo>
                  <a:pt x="45" y="2"/>
                </a:moveTo>
                <a:cubicBezTo>
                  <a:pt x="44" y="2"/>
                  <a:pt x="43" y="3"/>
                  <a:pt x="43" y="5"/>
                </a:cubicBezTo>
                <a:cubicBezTo>
                  <a:pt x="43" y="13"/>
                  <a:pt x="43" y="13"/>
                  <a:pt x="43" y="13"/>
                </a:cubicBezTo>
                <a:cubicBezTo>
                  <a:pt x="43" y="18"/>
                  <a:pt x="39" y="21"/>
                  <a:pt x="35" y="21"/>
                </a:cubicBezTo>
                <a:cubicBezTo>
                  <a:pt x="30" y="21"/>
                  <a:pt x="27" y="18"/>
                  <a:pt x="27" y="13"/>
                </a:cubicBezTo>
                <a:cubicBezTo>
                  <a:pt x="27" y="6"/>
                  <a:pt x="21" y="0"/>
                  <a:pt x="13" y="0"/>
                </a:cubicBezTo>
                <a:cubicBezTo>
                  <a:pt x="6" y="0"/>
                  <a:pt x="0" y="6"/>
                  <a:pt x="0" y="13"/>
                </a:cubicBezTo>
                <a:cubicBezTo>
                  <a:pt x="0" y="15"/>
                  <a:pt x="1" y="16"/>
                  <a:pt x="3" y="16"/>
                </a:cubicBezTo>
                <a:cubicBezTo>
                  <a:pt x="4" y="16"/>
                  <a:pt x="6" y="15"/>
                  <a:pt x="6" y="13"/>
                </a:cubicBezTo>
                <a:cubicBezTo>
                  <a:pt x="6" y="9"/>
                  <a:pt x="9" y="5"/>
                  <a:pt x="13" y="5"/>
                </a:cubicBezTo>
                <a:cubicBezTo>
                  <a:pt x="18" y="5"/>
                  <a:pt x="21" y="9"/>
                  <a:pt x="21" y="13"/>
                </a:cubicBezTo>
                <a:cubicBezTo>
                  <a:pt x="21" y="21"/>
                  <a:pt x="27" y="27"/>
                  <a:pt x="35" y="27"/>
                </a:cubicBezTo>
                <a:cubicBezTo>
                  <a:pt x="42" y="27"/>
                  <a:pt x="48" y="21"/>
                  <a:pt x="48" y="13"/>
                </a:cubicBezTo>
                <a:cubicBezTo>
                  <a:pt x="48" y="5"/>
                  <a:pt x="48" y="5"/>
                  <a:pt x="48" y="5"/>
                </a:cubicBezTo>
                <a:cubicBezTo>
                  <a:pt x="48" y="3"/>
                  <a:pt x="47" y="2"/>
                  <a:pt x="45" y="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4" name="Freeform 1015"/>
          <p:cNvSpPr>
            <a:spLocks/>
          </p:cNvSpPr>
          <p:nvPr/>
        </p:nvSpPr>
        <p:spPr bwMode="auto">
          <a:xfrm>
            <a:off x="8383944" y="4207935"/>
            <a:ext cx="609600" cy="554567"/>
          </a:xfrm>
          <a:custGeom>
            <a:avLst/>
            <a:gdLst>
              <a:gd name="T0" fmla="*/ 1 w 78"/>
              <a:gd name="T1" fmla="*/ 69 h 71"/>
              <a:gd name="T2" fmla="*/ 5 w 78"/>
              <a:gd name="T3" fmla="*/ 70 h 71"/>
              <a:gd name="T4" fmla="*/ 14 w 78"/>
              <a:gd name="T5" fmla="*/ 55 h 71"/>
              <a:gd name="T6" fmla="*/ 49 w 78"/>
              <a:gd name="T7" fmla="*/ 48 h 71"/>
              <a:gd name="T8" fmla="*/ 78 w 78"/>
              <a:gd name="T9" fmla="*/ 0 h 71"/>
              <a:gd name="T10" fmla="*/ 10 w 78"/>
              <a:gd name="T11" fmla="*/ 53 h 71"/>
              <a:gd name="T12" fmla="*/ 42 w 78"/>
              <a:gd name="T13" fmla="*/ 21 h 71"/>
              <a:gd name="T14" fmla="*/ 1 w 78"/>
              <a:gd name="T15" fmla="*/ 69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8" h="71">
                <a:moveTo>
                  <a:pt x="1" y="69"/>
                </a:moveTo>
                <a:cubicBezTo>
                  <a:pt x="1" y="69"/>
                  <a:pt x="0" y="71"/>
                  <a:pt x="5" y="70"/>
                </a:cubicBezTo>
                <a:cubicBezTo>
                  <a:pt x="4" y="67"/>
                  <a:pt x="14" y="55"/>
                  <a:pt x="14" y="55"/>
                </a:cubicBezTo>
                <a:cubicBezTo>
                  <a:pt x="14" y="55"/>
                  <a:pt x="32" y="67"/>
                  <a:pt x="49" y="48"/>
                </a:cubicBezTo>
                <a:cubicBezTo>
                  <a:pt x="66" y="29"/>
                  <a:pt x="54" y="13"/>
                  <a:pt x="78" y="0"/>
                </a:cubicBezTo>
                <a:cubicBezTo>
                  <a:pt x="21" y="12"/>
                  <a:pt x="9" y="30"/>
                  <a:pt x="10" y="53"/>
                </a:cubicBezTo>
                <a:cubicBezTo>
                  <a:pt x="15" y="42"/>
                  <a:pt x="29" y="27"/>
                  <a:pt x="42" y="21"/>
                </a:cubicBezTo>
                <a:cubicBezTo>
                  <a:pt x="21" y="36"/>
                  <a:pt x="7" y="58"/>
                  <a:pt x="1" y="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5" name="Freeform 1016"/>
          <p:cNvSpPr>
            <a:spLocks/>
          </p:cNvSpPr>
          <p:nvPr/>
        </p:nvSpPr>
        <p:spPr bwMode="auto">
          <a:xfrm>
            <a:off x="1108637" y="2963335"/>
            <a:ext cx="391584" cy="469900"/>
          </a:xfrm>
          <a:custGeom>
            <a:avLst/>
            <a:gdLst>
              <a:gd name="T0" fmla="*/ 50 w 50"/>
              <a:gd name="T1" fmla="*/ 23 h 60"/>
              <a:gd name="T2" fmla="*/ 25 w 50"/>
              <a:gd name="T3" fmla="*/ 0 h 60"/>
              <a:gd name="T4" fmla="*/ 0 w 50"/>
              <a:gd name="T5" fmla="*/ 23 h 60"/>
              <a:gd name="T6" fmla="*/ 2 w 50"/>
              <a:gd name="T7" fmla="*/ 32 h 60"/>
              <a:gd name="T8" fmla="*/ 2 w 50"/>
              <a:gd name="T9" fmla="*/ 32 h 60"/>
              <a:gd name="T10" fmla="*/ 5 w 50"/>
              <a:gd name="T11" fmla="*/ 36 h 60"/>
              <a:gd name="T12" fmla="*/ 13 w 50"/>
              <a:gd name="T13" fmla="*/ 58 h 60"/>
              <a:gd name="T14" fmla="*/ 17 w 50"/>
              <a:gd name="T15" fmla="*/ 60 h 60"/>
              <a:gd name="T16" fmla="*/ 33 w 50"/>
              <a:gd name="T17" fmla="*/ 60 h 60"/>
              <a:gd name="T18" fmla="*/ 37 w 50"/>
              <a:gd name="T19" fmla="*/ 58 h 60"/>
              <a:gd name="T20" fmla="*/ 45 w 50"/>
              <a:gd name="T21" fmla="*/ 36 h 60"/>
              <a:gd name="T22" fmla="*/ 48 w 50"/>
              <a:gd name="T23" fmla="*/ 32 h 60"/>
              <a:gd name="T24" fmla="*/ 48 w 50"/>
              <a:gd name="T25" fmla="*/ 32 h 60"/>
              <a:gd name="T26" fmla="*/ 48 w 50"/>
              <a:gd name="T27" fmla="*/ 32 h 60"/>
              <a:gd name="T28" fmla="*/ 50 w 50"/>
              <a:gd name="T29" fmla="*/ 23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0" h="60">
                <a:moveTo>
                  <a:pt x="50" y="23"/>
                </a:moveTo>
                <a:cubicBezTo>
                  <a:pt x="50" y="10"/>
                  <a:pt x="39" y="0"/>
                  <a:pt x="25" y="0"/>
                </a:cubicBezTo>
                <a:cubicBezTo>
                  <a:pt x="11" y="0"/>
                  <a:pt x="0" y="10"/>
                  <a:pt x="0" y="23"/>
                </a:cubicBezTo>
                <a:cubicBezTo>
                  <a:pt x="0" y="26"/>
                  <a:pt x="1" y="29"/>
                  <a:pt x="2" y="32"/>
                </a:cubicBezTo>
                <a:cubicBezTo>
                  <a:pt x="2" y="32"/>
                  <a:pt x="2" y="32"/>
                  <a:pt x="2" y="32"/>
                </a:cubicBezTo>
                <a:cubicBezTo>
                  <a:pt x="3" y="33"/>
                  <a:pt x="4" y="35"/>
                  <a:pt x="5" y="36"/>
                </a:cubicBezTo>
                <a:cubicBezTo>
                  <a:pt x="9" y="43"/>
                  <a:pt x="13" y="55"/>
                  <a:pt x="13" y="58"/>
                </a:cubicBezTo>
                <a:cubicBezTo>
                  <a:pt x="13" y="59"/>
                  <a:pt x="15" y="60"/>
                  <a:pt x="17" y="60"/>
                </a:cubicBezTo>
                <a:cubicBezTo>
                  <a:pt x="33" y="60"/>
                  <a:pt x="33" y="60"/>
                  <a:pt x="33" y="60"/>
                </a:cubicBezTo>
                <a:cubicBezTo>
                  <a:pt x="35" y="60"/>
                  <a:pt x="37" y="59"/>
                  <a:pt x="37" y="58"/>
                </a:cubicBezTo>
                <a:cubicBezTo>
                  <a:pt x="37" y="55"/>
                  <a:pt x="41" y="43"/>
                  <a:pt x="45" y="36"/>
                </a:cubicBezTo>
                <a:cubicBezTo>
                  <a:pt x="46" y="35"/>
                  <a:pt x="47" y="33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9" y="29"/>
                  <a:pt x="50" y="26"/>
                  <a:pt x="50" y="2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6" name="Freeform 1017"/>
          <p:cNvSpPr>
            <a:spLocks/>
          </p:cNvSpPr>
          <p:nvPr/>
        </p:nvSpPr>
        <p:spPr bwMode="auto">
          <a:xfrm>
            <a:off x="1210237" y="3464985"/>
            <a:ext cx="188384" cy="29633"/>
          </a:xfrm>
          <a:custGeom>
            <a:avLst/>
            <a:gdLst>
              <a:gd name="T0" fmla="*/ 24 w 24"/>
              <a:gd name="T1" fmla="*/ 2 h 4"/>
              <a:gd name="T2" fmla="*/ 21 w 24"/>
              <a:gd name="T3" fmla="*/ 0 h 4"/>
              <a:gd name="T4" fmla="*/ 3 w 24"/>
              <a:gd name="T5" fmla="*/ 0 h 4"/>
              <a:gd name="T6" fmla="*/ 0 w 24"/>
              <a:gd name="T7" fmla="*/ 2 h 4"/>
              <a:gd name="T8" fmla="*/ 0 w 24"/>
              <a:gd name="T9" fmla="*/ 2 h 4"/>
              <a:gd name="T10" fmla="*/ 3 w 24"/>
              <a:gd name="T11" fmla="*/ 4 h 4"/>
              <a:gd name="T12" fmla="*/ 21 w 24"/>
              <a:gd name="T13" fmla="*/ 4 h 4"/>
              <a:gd name="T14" fmla="*/ 24 w 24"/>
              <a:gd name="T15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" h="4">
                <a:moveTo>
                  <a:pt x="24" y="2"/>
                </a:moveTo>
                <a:cubicBezTo>
                  <a:pt x="24" y="1"/>
                  <a:pt x="22" y="0"/>
                  <a:pt x="21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3"/>
                  <a:pt x="1" y="4"/>
                  <a:pt x="3" y="4"/>
                </a:cubicBezTo>
                <a:cubicBezTo>
                  <a:pt x="21" y="4"/>
                  <a:pt x="21" y="4"/>
                  <a:pt x="21" y="4"/>
                </a:cubicBezTo>
                <a:cubicBezTo>
                  <a:pt x="22" y="4"/>
                  <a:pt x="24" y="3"/>
                  <a:pt x="24" y="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" name="Freeform 1018"/>
          <p:cNvSpPr>
            <a:spLocks/>
          </p:cNvSpPr>
          <p:nvPr/>
        </p:nvSpPr>
        <p:spPr bwMode="auto">
          <a:xfrm>
            <a:off x="1210237" y="3517902"/>
            <a:ext cx="188384" cy="40217"/>
          </a:xfrm>
          <a:custGeom>
            <a:avLst/>
            <a:gdLst>
              <a:gd name="T0" fmla="*/ 24 w 24"/>
              <a:gd name="T1" fmla="*/ 2 h 5"/>
              <a:gd name="T2" fmla="*/ 21 w 24"/>
              <a:gd name="T3" fmla="*/ 0 h 5"/>
              <a:gd name="T4" fmla="*/ 3 w 24"/>
              <a:gd name="T5" fmla="*/ 0 h 5"/>
              <a:gd name="T6" fmla="*/ 0 w 24"/>
              <a:gd name="T7" fmla="*/ 2 h 5"/>
              <a:gd name="T8" fmla="*/ 0 w 24"/>
              <a:gd name="T9" fmla="*/ 2 h 5"/>
              <a:gd name="T10" fmla="*/ 3 w 24"/>
              <a:gd name="T11" fmla="*/ 5 h 5"/>
              <a:gd name="T12" fmla="*/ 21 w 24"/>
              <a:gd name="T13" fmla="*/ 5 h 5"/>
              <a:gd name="T14" fmla="*/ 24 w 24"/>
              <a:gd name="T15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" h="5">
                <a:moveTo>
                  <a:pt x="24" y="2"/>
                </a:moveTo>
                <a:cubicBezTo>
                  <a:pt x="24" y="1"/>
                  <a:pt x="22" y="0"/>
                  <a:pt x="21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4"/>
                  <a:pt x="1" y="5"/>
                  <a:pt x="3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2" y="5"/>
                  <a:pt x="24" y="4"/>
                  <a:pt x="24" y="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9" name="Freeform 1020"/>
          <p:cNvSpPr>
            <a:spLocks/>
          </p:cNvSpPr>
          <p:nvPr/>
        </p:nvSpPr>
        <p:spPr bwMode="auto">
          <a:xfrm>
            <a:off x="4745163" y="4544484"/>
            <a:ext cx="298451" cy="194733"/>
          </a:xfrm>
          <a:custGeom>
            <a:avLst/>
            <a:gdLst>
              <a:gd name="T0" fmla="*/ 35 w 38"/>
              <a:gd name="T1" fmla="*/ 0 h 25"/>
              <a:gd name="T2" fmla="*/ 2 w 38"/>
              <a:gd name="T3" fmla="*/ 0 h 25"/>
              <a:gd name="T4" fmla="*/ 0 w 38"/>
              <a:gd name="T5" fmla="*/ 2 h 25"/>
              <a:gd name="T6" fmla="*/ 0 w 38"/>
              <a:gd name="T7" fmla="*/ 11 h 25"/>
              <a:gd name="T8" fmla="*/ 2 w 38"/>
              <a:gd name="T9" fmla="*/ 14 h 25"/>
              <a:gd name="T10" fmla="*/ 3 w 38"/>
              <a:gd name="T11" fmla="*/ 14 h 25"/>
              <a:gd name="T12" fmla="*/ 6 w 38"/>
              <a:gd name="T13" fmla="*/ 19 h 25"/>
              <a:gd name="T14" fmla="*/ 11 w 38"/>
              <a:gd name="T15" fmla="*/ 25 h 25"/>
              <a:gd name="T16" fmla="*/ 26 w 38"/>
              <a:gd name="T17" fmla="*/ 25 h 25"/>
              <a:gd name="T18" fmla="*/ 32 w 38"/>
              <a:gd name="T19" fmla="*/ 19 h 25"/>
              <a:gd name="T20" fmla="*/ 35 w 38"/>
              <a:gd name="T21" fmla="*/ 14 h 25"/>
              <a:gd name="T22" fmla="*/ 35 w 38"/>
              <a:gd name="T23" fmla="*/ 14 h 25"/>
              <a:gd name="T24" fmla="*/ 38 w 38"/>
              <a:gd name="T25" fmla="*/ 11 h 25"/>
              <a:gd name="T26" fmla="*/ 38 w 38"/>
              <a:gd name="T27" fmla="*/ 2 h 25"/>
              <a:gd name="T28" fmla="*/ 35 w 38"/>
              <a:gd name="T2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" h="25">
                <a:moveTo>
                  <a:pt x="35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3"/>
                  <a:pt x="1" y="14"/>
                  <a:pt x="2" y="14"/>
                </a:cubicBezTo>
                <a:cubicBezTo>
                  <a:pt x="3" y="14"/>
                  <a:pt x="3" y="14"/>
                  <a:pt x="3" y="14"/>
                </a:cubicBezTo>
                <a:cubicBezTo>
                  <a:pt x="6" y="19"/>
                  <a:pt x="6" y="19"/>
                  <a:pt x="6" y="19"/>
                </a:cubicBezTo>
                <a:cubicBezTo>
                  <a:pt x="6" y="22"/>
                  <a:pt x="8" y="25"/>
                  <a:pt x="11" y="25"/>
                </a:cubicBezTo>
                <a:cubicBezTo>
                  <a:pt x="26" y="25"/>
                  <a:pt x="26" y="25"/>
                  <a:pt x="26" y="25"/>
                </a:cubicBezTo>
                <a:cubicBezTo>
                  <a:pt x="29" y="25"/>
                  <a:pt x="32" y="22"/>
                  <a:pt x="32" y="19"/>
                </a:cubicBezTo>
                <a:cubicBezTo>
                  <a:pt x="35" y="14"/>
                  <a:pt x="35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ubicBezTo>
                  <a:pt x="37" y="14"/>
                  <a:pt x="38" y="13"/>
                  <a:pt x="38" y="11"/>
                </a:cubicBezTo>
                <a:cubicBezTo>
                  <a:pt x="38" y="2"/>
                  <a:pt x="38" y="2"/>
                  <a:pt x="38" y="2"/>
                </a:cubicBezTo>
                <a:cubicBezTo>
                  <a:pt x="38" y="1"/>
                  <a:pt x="37" y="0"/>
                  <a:pt x="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0" name="Freeform 1021"/>
          <p:cNvSpPr>
            <a:spLocks/>
          </p:cNvSpPr>
          <p:nvPr/>
        </p:nvSpPr>
        <p:spPr bwMode="auto">
          <a:xfrm>
            <a:off x="4817130" y="4747685"/>
            <a:ext cx="148167" cy="23284"/>
          </a:xfrm>
          <a:custGeom>
            <a:avLst/>
            <a:gdLst>
              <a:gd name="T0" fmla="*/ 19 w 19"/>
              <a:gd name="T1" fmla="*/ 2 h 3"/>
              <a:gd name="T2" fmla="*/ 18 w 19"/>
              <a:gd name="T3" fmla="*/ 3 h 3"/>
              <a:gd name="T4" fmla="*/ 1 w 19"/>
              <a:gd name="T5" fmla="*/ 3 h 3"/>
              <a:gd name="T6" fmla="*/ 0 w 19"/>
              <a:gd name="T7" fmla="*/ 2 h 3"/>
              <a:gd name="T8" fmla="*/ 0 w 19"/>
              <a:gd name="T9" fmla="*/ 2 h 3"/>
              <a:gd name="T10" fmla="*/ 1 w 19"/>
              <a:gd name="T11" fmla="*/ 0 h 3"/>
              <a:gd name="T12" fmla="*/ 18 w 19"/>
              <a:gd name="T13" fmla="*/ 0 h 3"/>
              <a:gd name="T14" fmla="*/ 19 w 19"/>
              <a:gd name="T15" fmla="*/ 2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" h="3">
                <a:moveTo>
                  <a:pt x="19" y="2"/>
                </a:moveTo>
                <a:cubicBezTo>
                  <a:pt x="19" y="2"/>
                  <a:pt x="19" y="3"/>
                  <a:pt x="18" y="3"/>
                </a:cubicBezTo>
                <a:cubicBezTo>
                  <a:pt x="1" y="3"/>
                  <a:pt x="1" y="3"/>
                  <a:pt x="1" y="3"/>
                </a:cubicBezTo>
                <a:cubicBezTo>
                  <a:pt x="1" y="3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9" y="0"/>
                  <a:pt x="19" y="1"/>
                  <a:pt x="19" y="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1" name="Freeform 1022"/>
          <p:cNvSpPr>
            <a:spLocks/>
          </p:cNvSpPr>
          <p:nvPr/>
        </p:nvSpPr>
        <p:spPr bwMode="auto">
          <a:xfrm>
            <a:off x="4846763" y="4785785"/>
            <a:ext cx="86784" cy="23284"/>
          </a:xfrm>
          <a:custGeom>
            <a:avLst/>
            <a:gdLst>
              <a:gd name="T0" fmla="*/ 1 w 11"/>
              <a:gd name="T1" fmla="*/ 3 h 3"/>
              <a:gd name="T2" fmla="*/ 0 w 11"/>
              <a:gd name="T3" fmla="*/ 2 h 3"/>
              <a:gd name="T4" fmla="*/ 0 w 11"/>
              <a:gd name="T5" fmla="*/ 2 h 3"/>
              <a:gd name="T6" fmla="*/ 1 w 11"/>
              <a:gd name="T7" fmla="*/ 0 h 3"/>
              <a:gd name="T8" fmla="*/ 11 w 11"/>
              <a:gd name="T9" fmla="*/ 0 h 3"/>
              <a:gd name="T10" fmla="*/ 11 w 11"/>
              <a:gd name="T11" fmla="*/ 2 h 3"/>
              <a:gd name="T12" fmla="*/ 11 w 11"/>
              <a:gd name="T13" fmla="*/ 2 h 3"/>
              <a:gd name="T14" fmla="*/ 11 w 11"/>
              <a:gd name="T15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" h="3">
                <a:moveTo>
                  <a:pt x="1" y="3"/>
                </a:moveTo>
                <a:cubicBezTo>
                  <a:pt x="0" y="3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0"/>
                  <a:pt x="11" y="1"/>
                  <a:pt x="11" y="2"/>
                </a:cubicBezTo>
                <a:cubicBezTo>
                  <a:pt x="11" y="2"/>
                  <a:pt x="11" y="2"/>
                  <a:pt x="11" y="2"/>
                </a:cubicBezTo>
                <a:cubicBezTo>
                  <a:pt x="11" y="2"/>
                  <a:pt x="11" y="3"/>
                  <a:pt x="11" y="3"/>
                </a:cubicBezTo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224" name="Freeform 1023"/>
          <p:cNvSpPr>
            <a:spLocks/>
          </p:cNvSpPr>
          <p:nvPr/>
        </p:nvSpPr>
        <p:spPr bwMode="auto">
          <a:xfrm>
            <a:off x="4846763" y="4089402"/>
            <a:ext cx="86784" cy="438151"/>
          </a:xfrm>
          <a:custGeom>
            <a:avLst/>
            <a:gdLst>
              <a:gd name="T0" fmla="*/ 11 w 11"/>
              <a:gd name="T1" fmla="*/ 6 h 56"/>
              <a:gd name="T2" fmla="*/ 6 w 11"/>
              <a:gd name="T3" fmla="*/ 0 h 56"/>
              <a:gd name="T4" fmla="*/ 6 w 11"/>
              <a:gd name="T5" fmla="*/ 0 h 56"/>
              <a:gd name="T6" fmla="*/ 0 w 11"/>
              <a:gd name="T7" fmla="*/ 6 h 56"/>
              <a:gd name="T8" fmla="*/ 0 w 11"/>
              <a:gd name="T9" fmla="*/ 50 h 56"/>
              <a:gd name="T10" fmla="*/ 6 w 11"/>
              <a:gd name="T11" fmla="*/ 56 h 56"/>
              <a:gd name="T12" fmla="*/ 6 w 11"/>
              <a:gd name="T13" fmla="*/ 56 h 56"/>
              <a:gd name="T14" fmla="*/ 11 w 11"/>
              <a:gd name="T15" fmla="*/ 50 h 56"/>
              <a:gd name="T16" fmla="*/ 11 w 11"/>
              <a:gd name="T17" fmla="*/ 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56">
                <a:moveTo>
                  <a:pt x="11" y="6"/>
                </a:moveTo>
                <a:cubicBezTo>
                  <a:pt x="11" y="3"/>
                  <a:pt x="9" y="0"/>
                  <a:pt x="6" y="0"/>
                </a:cubicBez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3"/>
                  <a:pt x="0" y="6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3"/>
                  <a:pt x="2" y="56"/>
                  <a:pt x="6" y="56"/>
                </a:cubicBezTo>
                <a:cubicBezTo>
                  <a:pt x="6" y="56"/>
                  <a:pt x="6" y="56"/>
                  <a:pt x="6" y="56"/>
                </a:cubicBezTo>
                <a:cubicBezTo>
                  <a:pt x="9" y="56"/>
                  <a:pt x="11" y="53"/>
                  <a:pt x="11" y="50"/>
                </a:cubicBezTo>
                <a:lnTo>
                  <a:pt x="11" y="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225" name="Freeform 1024"/>
          <p:cNvSpPr>
            <a:spLocks/>
          </p:cNvSpPr>
          <p:nvPr/>
        </p:nvSpPr>
        <p:spPr bwMode="auto">
          <a:xfrm>
            <a:off x="4770563" y="4121151"/>
            <a:ext cx="61384" cy="406400"/>
          </a:xfrm>
          <a:custGeom>
            <a:avLst/>
            <a:gdLst>
              <a:gd name="T0" fmla="*/ 8 w 8"/>
              <a:gd name="T1" fmla="*/ 5 h 52"/>
              <a:gd name="T2" fmla="*/ 4 w 8"/>
              <a:gd name="T3" fmla="*/ 0 h 52"/>
              <a:gd name="T4" fmla="*/ 4 w 8"/>
              <a:gd name="T5" fmla="*/ 0 h 52"/>
              <a:gd name="T6" fmla="*/ 0 w 8"/>
              <a:gd name="T7" fmla="*/ 5 h 52"/>
              <a:gd name="T8" fmla="*/ 0 w 8"/>
              <a:gd name="T9" fmla="*/ 47 h 52"/>
              <a:gd name="T10" fmla="*/ 4 w 8"/>
              <a:gd name="T11" fmla="*/ 52 h 52"/>
              <a:gd name="T12" fmla="*/ 4 w 8"/>
              <a:gd name="T13" fmla="*/ 52 h 52"/>
              <a:gd name="T14" fmla="*/ 8 w 8"/>
              <a:gd name="T15" fmla="*/ 47 h 52"/>
              <a:gd name="T16" fmla="*/ 8 w 8"/>
              <a:gd name="T17" fmla="*/ 5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" h="52">
                <a:moveTo>
                  <a:pt x="8" y="5"/>
                </a:moveTo>
                <a:cubicBezTo>
                  <a:pt x="8" y="2"/>
                  <a:pt x="6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50"/>
                  <a:pt x="2" y="52"/>
                  <a:pt x="4" y="52"/>
                </a:cubicBezTo>
                <a:cubicBezTo>
                  <a:pt x="4" y="52"/>
                  <a:pt x="4" y="52"/>
                  <a:pt x="4" y="52"/>
                </a:cubicBezTo>
                <a:cubicBezTo>
                  <a:pt x="6" y="52"/>
                  <a:pt x="8" y="50"/>
                  <a:pt x="8" y="47"/>
                </a:cubicBezTo>
                <a:lnTo>
                  <a:pt x="8" y="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233" name="Freeform 1025"/>
          <p:cNvSpPr>
            <a:spLocks/>
          </p:cNvSpPr>
          <p:nvPr/>
        </p:nvSpPr>
        <p:spPr bwMode="auto">
          <a:xfrm>
            <a:off x="4956830" y="4121151"/>
            <a:ext cx="63500" cy="406400"/>
          </a:xfrm>
          <a:custGeom>
            <a:avLst/>
            <a:gdLst>
              <a:gd name="T0" fmla="*/ 8 w 8"/>
              <a:gd name="T1" fmla="*/ 5 h 52"/>
              <a:gd name="T2" fmla="*/ 4 w 8"/>
              <a:gd name="T3" fmla="*/ 0 h 52"/>
              <a:gd name="T4" fmla="*/ 4 w 8"/>
              <a:gd name="T5" fmla="*/ 0 h 52"/>
              <a:gd name="T6" fmla="*/ 0 w 8"/>
              <a:gd name="T7" fmla="*/ 5 h 52"/>
              <a:gd name="T8" fmla="*/ 0 w 8"/>
              <a:gd name="T9" fmla="*/ 47 h 52"/>
              <a:gd name="T10" fmla="*/ 4 w 8"/>
              <a:gd name="T11" fmla="*/ 52 h 52"/>
              <a:gd name="T12" fmla="*/ 4 w 8"/>
              <a:gd name="T13" fmla="*/ 52 h 52"/>
              <a:gd name="T14" fmla="*/ 8 w 8"/>
              <a:gd name="T15" fmla="*/ 47 h 52"/>
              <a:gd name="T16" fmla="*/ 8 w 8"/>
              <a:gd name="T17" fmla="*/ 5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" h="52">
                <a:moveTo>
                  <a:pt x="8" y="5"/>
                </a:moveTo>
                <a:cubicBezTo>
                  <a:pt x="8" y="2"/>
                  <a:pt x="6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50"/>
                  <a:pt x="2" y="52"/>
                  <a:pt x="4" y="52"/>
                </a:cubicBezTo>
                <a:cubicBezTo>
                  <a:pt x="4" y="52"/>
                  <a:pt x="4" y="52"/>
                  <a:pt x="4" y="52"/>
                </a:cubicBezTo>
                <a:cubicBezTo>
                  <a:pt x="6" y="52"/>
                  <a:pt x="8" y="50"/>
                  <a:pt x="8" y="47"/>
                </a:cubicBezTo>
                <a:lnTo>
                  <a:pt x="8" y="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234" name="Rectangle 1026"/>
          <p:cNvSpPr>
            <a:spLocks noChangeArrowheads="1"/>
          </p:cNvSpPr>
          <p:nvPr/>
        </p:nvSpPr>
        <p:spPr bwMode="auto">
          <a:xfrm>
            <a:off x="4707064" y="3572936"/>
            <a:ext cx="421217" cy="40217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236" name="Freeform 1027"/>
          <p:cNvSpPr>
            <a:spLocks/>
          </p:cNvSpPr>
          <p:nvPr/>
        </p:nvSpPr>
        <p:spPr bwMode="auto">
          <a:xfrm>
            <a:off x="5128280" y="3041651"/>
            <a:ext cx="110067" cy="179917"/>
          </a:xfrm>
          <a:custGeom>
            <a:avLst/>
            <a:gdLst>
              <a:gd name="T0" fmla="*/ 13 w 14"/>
              <a:gd name="T1" fmla="*/ 10 h 23"/>
              <a:gd name="T2" fmla="*/ 12 w 14"/>
              <a:gd name="T3" fmla="*/ 8 h 23"/>
              <a:gd name="T4" fmla="*/ 5 w 14"/>
              <a:gd name="T5" fmla="*/ 1 h 23"/>
              <a:gd name="T6" fmla="*/ 1 w 14"/>
              <a:gd name="T7" fmla="*/ 1 h 23"/>
              <a:gd name="T8" fmla="*/ 1 w 14"/>
              <a:gd name="T9" fmla="*/ 5 h 23"/>
              <a:gd name="T10" fmla="*/ 7 w 14"/>
              <a:gd name="T11" fmla="*/ 11 h 23"/>
              <a:gd name="T12" fmla="*/ 8 w 14"/>
              <a:gd name="T13" fmla="*/ 20 h 23"/>
              <a:gd name="T14" fmla="*/ 11 w 14"/>
              <a:gd name="T15" fmla="*/ 23 h 23"/>
              <a:gd name="T16" fmla="*/ 14 w 14"/>
              <a:gd name="T17" fmla="*/ 20 h 23"/>
              <a:gd name="T18" fmla="*/ 13 w 14"/>
              <a:gd name="T19" fmla="*/ 10 h 23"/>
              <a:gd name="T20" fmla="*/ 13 w 14"/>
              <a:gd name="T21" fmla="*/ 1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" h="23">
                <a:moveTo>
                  <a:pt x="13" y="10"/>
                </a:moveTo>
                <a:cubicBezTo>
                  <a:pt x="13" y="9"/>
                  <a:pt x="13" y="8"/>
                  <a:pt x="12" y="8"/>
                </a:cubicBezTo>
                <a:cubicBezTo>
                  <a:pt x="5" y="1"/>
                  <a:pt x="5" y="1"/>
                  <a:pt x="5" y="1"/>
                </a:cubicBezTo>
                <a:cubicBezTo>
                  <a:pt x="4" y="0"/>
                  <a:pt x="2" y="0"/>
                  <a:pt x="1" y="1"/>
                </a:cubicBezTo>
                <a:cubicBezTo>
                  <a:pt x="0" y="2"/>
                  <a:pt x="0" y="4"/>
                  <a:pt x="1" y="5"/>
                </a:cubicBezTo>
                <a:cubicBezTo>
                  <a:pt x="7" y="11"/>
                  <a:pt x="7" y="11"/>
                  <a:pt x="7" y="11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21"/>
                  <a:pt x="9" y="23"/>
                  <a:pt x="11" y="23"/>
                </a:cubicBezTo>
                <a:cubicBezTo>
                  <a:pt x="12" y="23"/>
                  <a:pt x="14" y="21"/>
                  <a:pt x="14" y="20"/>
                </a:cubicBezTo>
                <a:cubicBezTo>
                  <a:pt x="13" y="10"/>
                  <a:pt x="13" y="10"/>
                  <a:pt x="13" y="10"/>
                </a:cubicBezTo>
                <a:cubicBezTo>
                  <a:pt x="13" y="10"/>
                  <a:pt x="13" y="10"/>
                  <a:pt x="13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237" name="Freeform 1028"/>
          <p:cNvSpPr>
            <a:spLocks/>
          </p:cNvSpPr>
          <p:nvPr/>
        </p:nvSpPr>
        <p:spPr bwMode="auto">
          <a:xfrm>
            <a:off x="5128280" y="3253317"/>
            <a:ext cx="110067" cy="304800"/>
          </a:xfrm>
          <a:custGeom>
            <a:avLst/>
            <a:gdLst>
              <a:gd name="T0" fmla="*/ 10 w 14"/>
              <a:gd name="T1" fmla="*/ 0 h 39"/>
              <a:gd name="T2" fmla="*/ 10 w 14"/>
              <a:gd name="T3" fmla="*/ 32 h 39"/>
              <a:gd name="T4" fmla="*/ 7 w 14"/>
              <a:gd name="T5" fmla="*/ 35 h 39"/>
              <a:gd name="T6" fmla="*/ 3 w 14"/>
              <a:gd name="T7" fmla="*/ 32 h 39"/>
              <a:gd name="T8" fmla="*/ 3 w 14"/>
              <a:gd name="T9" fmla="*/ 8 h 39"/>
              <a:gd name="T10" fmla="*/ 0 w 14"/>
              <a:gd name="T11" fmla="*/ 8 h 39"/>
              <a:gd name="T12" fmla="*/ 0 w 14"/>
              <a:gd name="T13" fmla="*/ 32 h 39"/>
              <a:gd name="T14" fmla="*/ 7 w 14"/>
              <a:gd name="T15" fmla="*/ 39 h 39"/>
              <a:gd name="T16" fmla="*/ 14 w 14"/>
              <a:gd name="T17" fmla="*/ 32 h 39"/>
              <a:gd name="T18" fmla="*/ 14 w 14"/>
              <a:gd name="T19" fmla="*/ 0 h 39"/>
              <a:gd name="T20" fmla="*/ 10 w 14"/>
              <a:gd name="T21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4" h="39">
                <a:moveTo>
                  <a:pt x="10" y="0"/>
                </a:moveTo>
                <a:cubicBezTo>
                  <a:pt x="10" y="32"/>
                  <a:pt x="10" y="32"/>
                  <a:pt x="10" y="32"/>
                </a:cubicBezTo>
                <a:cubicBezTo>
                  <a:pt x="10" y="34"/>
                  <a:pt x="9" y="35"/>
                  <a:pt x="7" y="35"/>
                </a:cubicBezTo>
                <a:cubicBezTo>
                  <a:pt x="5" y="35"/>
                  <a:pt x="3" y="34"/>
                  <a:pt x="3" y="32"/>
                </a:cubicBezTo>
                <a:cubicBezTo>
                  <a:pt x="3" y="8"/>
                  <a:pt x="3" y="8"/>
                  <a:pt x="3" y="8"/>
                </a:cubicBezTo>
                <a:cubicBezTo>
                  <a:pt x="0" y="8"/>
                  <a:pt x="0" y="8"/>
                  <a:pt x="0" y="8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5"/>
                  <a:pt x="3" y="39"/>
                  <a:pt x="7" y="39"/>
                </a:cubicBezTo>
                <a:cubicBezTo>
                  <a:pt x="10" y="39"/>
                  <a:pt x="14" y="35"/>
                  <a:pt x="14" y="32"/>
                </a:cubicBezTo>
                <a:cubicBezTo>
                  <a:pt x="14" y="0"/>
                  <a:pt x="14" y="0"/>
                  <a:pt x="14" y="0"/>
                </a:cubicBezTo>
                <a:lnTo>
                  <a:pt x="1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2238" name="Freeform 1029"/>
          <p:cNvSpPr>
            <a:spLocks noEditPoints="1"/>
          </p:cNvSpPr>
          <p:nvPr/>
        </p:nvSpPr>
        <p:spPr bwMode="auto">
          <a:xfrm>
            <a:off x="4745163" y="2995085"/>
            <a:ext cx="353484" cy="548217"/>
          </a:xfrm>
          <a:custGeom>
            <a:avLst/>
            <a:gdLst>
              <a:gd name="T0" fmla="*/ 39 w 45"/>
              <a:gd name="T1" fmla="*/ 0 h 70"/>
              <a:gd name="T2" fmla="*/ 6 w 45"/>
              <a:gd name="T3" fmla="*/ 0 h 70"/>
              <a:gd name="T4" fmla="*/ 0 w 45"/>
              <a:gd name="T5" fmla="*/ 6 h 70"/>
              <a:gd name="T6" fmla="*/ 0 w 45"/>
              <a:gd name="T7" fmla="*/ 50 h 70"/>
              <a:gd name="T8" fmla="*/ 0 w 45"/>
              <a:gd name="T9" fmla="*/ 59 h 70"/>
              <a:gd name="T10" fmla="*/ 0 w 45"/>
              <a:gd name="T11" fmla="*/ 70 h 70"/>
              <a:gd name="T12" fmla="*/ 45 w 45"/>
              <a:gd name="T13" fmla="*/ 70 h 70"/>
              <a:gd name="T14" fmla="*/ 45 w 45"/>
              <a:gd name="T15" fmla="*/ 59 h 70"/>
              <a:gd name="T16" fmla="*/ 45 w 45"/>
              <a:gd name="T17" fmla="*/ 50 h 70"/>
              <a:gd name="T18" fmla="*/ 45 w 45"/>
              <a:gd name="T19" fmla="*/ 6 h 70"/>
              <a:gd name="T20" fmla="*/ 39 w 45"/>
              <a:gd name="T21" fmla="*/ 0 h 70"/>
              <a:gd name="T22" fmla="*/ 7 w 45"/>
              <a:gd name="T23" fmla="*/ 15 h 70"/>
              <a:gd name="T24" fmla="*/ 13 w 45"/>
              <a:gd name="T25" fmla="*/ 9 h 70"/>
              <a:gd name="T26" fmla="*/ 31 w 45"/>
              <a:gd name="T27" fmla="*/ 9 h 70"/>
              <a:gd name="T28" fmla="*/ 37 w 45"/>
              <a:gd name="T29" fmla="*/ 15 h 70"/>
              <a:gd name="T30" fmla="*/ 37 w 45"/>
              <a:gd name="T31" fmla="*/ 18 h 70"/>
              <a:gd name="T32" fmla="*/ 31 w 45"/>
              <a:gd name="T33" fmla="*/ 24 h 70"/>
              <a:gd name="T34" fmla="*/ 13 w 45"/>
              <a:gd name="T35" fmla="*/ 24 h 70"/>
              <a:gd name="T36" fmla="*/ 7 w 45"/>
              <a:gd name="T37" fmla="*/ 18 h 70"/>
              <a:gd name="T38" fmla="*/ 7 w 45"/>
              <a:gd name="T39" fmla="*/ 15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5" h="70">
                <a:moveTo>
                  <a:pt x="39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70"/>
                  <a:pt x="0" y="70"/>
                  <a:pt x="0" y="70"/>
                </a:cubicBezTo>
                <a:cubicBezTo>
                  <a:pt x="45" y="70"/>
                  <a:pt x="45" y="70"/>
                  <a:pt x="45" y="70"/>
                </a:cubicBezTo>
                <a:cubicBezTo>
                  <a:pt x="45" y="59"/>
                  <a:pt x="45" y="59"/>
                  <a:pt x="45" y="59"/>
                </a:cubicBezTo>
                <a:cubicBezTo>
                  <a:pt x="45" y="50"/>
                  <a:pt x="45" y="50"/>
                  <a:pt x="45" y="50"/>
                </a:cubicBezTo>
                <a:cubicBezTo>
                  <a:pt x="45" y="6"/>
                  <a:pt x="45" y="6"/>
                  <a:pt x="45" y="6"/>
                </a:cubicBezTo>
                <a:cubicBezTo>
                  <a:pt x="45" y="3"/>
                  <a:pt x="42" y="0"/>
                  <a:pt x="39" y="0"/>
                </a:cubicBezTo>
                <a:close/>
                <a:moveTo>
                  <a:pt x="7" y="15"/>
                </a:moveTo>
                <a:cubicBezTo>
                  <a:pt x="7" y="12"/>
                  <a:pt x="10" y="9"/>
                  <a:pt x="13" y="9"/>
                </a:cubicBezTo>
                <a:cubicBezTo>
                  <a:pt x="31" y="9"/>
                  <a:pt x="31" y="9"/>
                  <a:pt x="31" y="9"/>
                </a:cubicBezTo>
                <a:cubicBezTo>
                  <a:pt x="34" y="9"/>
                  <a:pt x="37" y="12"/>
                  <a:pt x="37" y="15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21"/>
                  <a:pt x="34" y="24"/>
                  <a:pt x="31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0" y="24"/>
                  <a:pt x="7" y="21"/>
                  <a:pt x="7" y="18"/>
                </a:cubicBezTo>
                <a:lnTo>
                  <a:pt x="7" y="1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007435" y="2494215"/>
            <a:ext cx="27335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直接连接符 1052"/>
          <p:cNvCxnSpPr/>
          <p:nvPr/>
        </p:nvCxnSpPr>
        <p:spPr>
          <a:xfrm>
            <a:off x="1007435" y="3680464"/>
            <a:ext cx="27335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直接连接符 1054"/>
          <p:cNvCxnSpPr/>
          <p:nvPr/>
        </p:nvCxnSpPr>
        <p:spPr>
          <a:xfrm>
            <a:off x="1007435" y="4932616"/>
            <a:ext cx="27335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7" name="TextBox 682"/>
          <p:cNvSpPr txBox="1"/>
          <p:nvPr/>
        </p:nvSpPr>
        <p:spPr>
          <a:xfrm>
            <a:off x="2548092" y="1595109"/>
            <a:ext cx="1324402" cy="99520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58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31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53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58" name="TextBox 682"/>
          <p:cNvSpPr txBox="1"/>
          <p:nvPr/>
        </p:nvSpPr>
        <p:spPr>
          <a:xfrm>
            <a:off x="2548092" y="2764881"/>
            <a:ext cx="1324402" cy="99520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58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19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53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59" name="TextBox 682"/>
          <p:cNvSpPr txBox="1"/>
          <p:nvPr/>
        </p:nvSpPr>
        <p:spPr>
          <a:xfrm>
            <a:off x="2548092" y="3967605"/>
            <a:ext cx="1324402" cy="99520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58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63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53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cxnSp>
        <p:nvCxnSpPr>
          <p:cNvPr id="1065" name="直接连接符 1064"/>
          <p:cNvCxnSpPr/>
          <p:nvPr/>
        </p:nvCxnSpPr>
        <p:spPr>
          <a:xfrm>
            <a:off x="4594154" y="2494215"/>
            <a:ext cx="27335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6" name="直接连接符 1065"/>
          <p:cNvCxnSpPr/>
          <p:nvPr/>
        </p:nvCxnSpPr>
        <p:spPr>
          <a:xfrm>
            <a:off x="4594154" y="3680464"/>
            <a:ext cx="27335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7" name="直接连接符 1066"/>
          <p:cNvCxnSpPr/>
          <p:nvPr/>
        </p:nvCxnSpPr>
        <p:spPr>
          <a:xfrm>
            <a:off x="4594154" y="4932616"/>
            <a:ext cx="27335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8" name="直接连接符 1067"/>
          <p:cNvCxnSpPr/>
          <p:nvPr/>
        </p:nvCxnSpPr>
        <p:spPr>
          <a:xfrm>
            <a:off x="8163024" y="2494215"/>
            <a:ext cx="27335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直接连接符 1068"/>
          <p:cNvCxnSpPr/>
          <p:nvPr/>
        </p:nvCxnSpPr>
        <p:spPr>
          <a:xfrm>
            <a:off x="8163024" y="3680464"/>
            <a:ext cx="27335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0" name="直接连接符 1069"/>
          <p:cNvCxnSpPr/>
          <p:nvPr/>
        </p:nvCxnSpPr>
        <p:spPr>
          <a:xfrm>
            <a:off x="8163024" y="4932616"/>
            <a:ext cx="273350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1" name="TextBox 682"/>
          <p:cNvSpPr txBox="1"/>
          <p:nvPr/>
        </p:nvSpPr>
        <p:spPr>
          <a:xfrm>
            <a:off x="6106841" y="1595109"/>
            <a:ext cx="1324402" cy="99520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58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46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53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72" name="TextBox 682"/>
          <p:cNvSpPr txBox="1"/>
          <p:nvPr/>
        </p:nvSpPr>
        <p:spPr>
          <a:xfrm>
            <a:off x="6106841" y="2764881"/>
            <a:ext cx="1324402" cy="99520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58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87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53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73" name="TextBox 682"/>
          <p:cNvSpPr txBox="1"/>
          <p:nvPr/>
        </p:nvSpPr>
        <p:spPr>
          <a:xfrm>
            <a:off x="6106841" y="3967605"/>
            <a:ext cx="1324402" cy="99520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58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49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53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74" name="TextBox 682"/>
          <p:cNvSpPr txBox="1"/>
          <p:nvPr/>
        </p:nvSpPr>
        <p:spPr>
          <a:xfrm>
            <a:off x="9625737" y="1595109"/>
            <a:ext cx="1324402" cy="99520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58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21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53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75" name="TextBox 682"/>
          <p:cNvSpPr txBox="1"/>
          <p:nvPr/>
        </p:nvSpPr>
        <p:spPr>
          <a:xfrm>
            <a:off x="9625737" y="2764881"/>
            <a:ext cx="1324402" cy="99520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58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61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53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76" name="TextBox 682"/>
          <p:cNvSpPr txBox="1"/>
          <p:nvPr/>
        </p:nvSpPr>
        <p:spPr>
          <a:xfrm>
            <a:off x="9625737" y="3967605"/>
            <a:ext cx="1324402" cy="99520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r>
              <a:rPr lang="en-US" altLang="zh-CN" sz="58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74</a:t>
            </a:r>
            <a:r>
              <a:rPr lang="en-US" altLang="zh-CN" sz="26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53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9" name="矩形 1">
            <a:extLst>
              <a:ext uri="{FF2B5EF4-FFF2-40B4-BE49-F238E27FC236}">
                <a16:creationId xmlns:a16="http://schemas.microsoft.com/office/drawing/2014/main" id="{9B8E3A4A-192B-470A-98DE-B354DEF366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7104" y="5122787"/>
            <a:ext cx="9400614" cy="1171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algn="just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Nunc viverra imperdiet enim. Fusce est. Vivamus a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tellus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14:gallery dir="l"/>
      </p:transition>
    </mc:Choice>
    <mc:Fallback>
      <p:transition spd="slow" advClick="0" advTm="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1391477" y="4745568"/>
            <a:ext cx="592667" cy="770467"/>
            <a:chOff x="1043608" y="3559176"/>
            <a:chExt cx="444500" cy="577850"/>
          </a:xfrm>
          <a:solidFill>
            <a:schemeClr val="accent4"/>
          </a:solidFill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1099170" y="3654426"/>
              <a:ext cx="388938" cy="85725"/>
            </a:xfrm>
            <a:custGeom>
              <a:avLst/>
              <a:gdLst>
                <a:gd name="T0" fmla="*/ 44 w 49"/>
                <a:gd name="T1" fmla="*/ 0 h 11"/>
                <a:gd name="T2" fmla="*/ 6 w 49"/>
                <a:gd name="T3" fmla="*/ 0 h 11"/>
                <a:gd name="T4" fmla="*/ 0 w 49"/>
                <a:gd name="T5" fmla="*/ 5 h 11"/>
                <a:gd name="T6" fmla="*/ 0 w 49"/>
                <a:gd name="T7" fmla="*/ 11 h 11"/>
                <a:gd name="T8" fmla="*/ 49 w 49"/>
                <a:gd name="T9" fmla="*/ 11 h 11"/>
                <a:gd name="T10" fmla="*/ 49 w 49"/>
                <a:gd name="T11" fmla="*/ 5 h 11"/>
                <a:gd name="T12" fmla="*/ 44 w 49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11">
                  <a:moveTo>
                    <a:pt x="44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2"/>
                    <a:pt x="46" y="0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1099170" y="3748088"/>
              <a:ext cx="150813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0" name="Oval 7"/>
            <p:cNvSpPr>
              <a:spLocks noChangeArrowheads="1"/>
            </p:cNvSpPr>
            <p:nvPr/>
          </p:nvSpPr>
          <p:spPr bwMode="auto">
            <a:xfrm>
              <a:off x="1265858" y="3559176"/>
              <a:ext cx="79375" cy="793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6" name="Oval 8"/>
            <p:cNvSpPr>
              <a:spLocks noChangeArrowheads="1"/>
            </p:cNvSpPr>
            <p:nvPr/>
          </p:nvSpPr>
          <p:spPr bwMode="auto">
            <a:xfrm>
              <a:off x="1392858" y="3559176"/>
              <a:ext cx="79375" cy="793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7" name="Oval 9"/>
            <p:cNvSpPr>
              <a:spLocks noChangeArrowheads="1"/>
            </p:cNvSpPr>
            <p:nvPr/>
          </p:nvSpPr>
          <p:spPr bwMode="auto">
            <a:xfrm>
              <a:off x="1353170" y="3582988"/>
              <a:ext cx="31750" cy="317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18" name="Freeform 10"/>
            <p:cNvSpPr>
              <a:spLocks/>
            </p:cNvSpPr>
            <p:nvPr/>
          </p:nvSpPr>
          <p:spPr bwMode="auto">
            <a:xfrm>
              <a:off x="1043608" y="3811588"/>
              <a:ext cx="261938" cy="325438"/>
            </a:xfrm>
            <a:custGeom>
              <a:avLst/>
              <a:gdLst>
                <a:gd name="T0" fmla="*/ 28 w 33"/>
                <a:gd name="T1" fmla="*/ 20 h 41"/>
                <a:gd name="T2" fmla="*/ 17 w 33"/>
                <a:gd name="T3" fmla="*/ 41 h 41"/>
                <a:gd name="T4" fmla="*/ 6 w 33"/>
                <a:gd name="T5" fmla="*/ 20 h 41"/>
                <a:gd name="T6" fmla="*/ 17 w 33"/>
                <a:gd name="T7" fmla="*/ 0 h 41"/>
                <a:gd name="T8" fmla="*/ 28 w 33"/>
                <a:gd name="T9" fmla="*/ 2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41">
                  <a:moveTo>
                    <a:pt x="28" y="20"/>
                  </a:moveTo>
                  <a:cubicBezTo>
                    <a:pt x="33" y="32"/>
                    <a:pt x="28" y="41"/>
                    <a:pt x="17" y="41"/>
                  </a:cubicBezTo>
                  <a:cubicBezTo>
                    <a:pt x="5" y="41"/>
                    <a:pt x="0" y="32"/>
                    <a:pt x="6" y="20"/>
                  </a:cubicBezTo>
                  <a:cubicBezTo>
                    <a:pt x="11" y="9"/>
                    <a:pt x="16" y="0"/>
                    <a:pt x="17" y="0"/>
                  </a:cubicBezTo>
                  <a:cubicBezTo>
                    <a:pt x="17" y="0"/>
                    <a:pt x="22" y="9"/>
                    <a:pt x="2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391478" y="3718984"/>
            <a:ext cx="539751" cy="698501"/>
            <a:chOff x="1043608" y="2789238"/>
            <a:chExt cx="404813" cy="523876"/>
          </a:xfrm>
          <a:solidFill>
            <a:schemeClr val="accent3"/>
          </a:solidFill>
        </p:grpSpPr>
        <p:sp>
          <p:nvSpPr>
            <p:cNvPr id="19" name="Freeform 11"/>
            <p:cNvSpPr>
              <a:spLocks/>
            </p:cNvSpPr>
            <p:nvPr/>
          </p:nvSpPr>
          <p:spPr bwMode="auto">
            <a:xfrm>
              <a:off x="1242045" y="2789238"/>
              <a:ext cx="47625" cy="119063"/>
            </a:xfrm>
            <a:custGeom>
              <a:avLst/>
              <a:gdLst>
                <a:gd name="T0" fmla="*/ 6 w 6"/>
                <a:gd name="T1" fmla="*/ 12 h 15"/>
                <a:gd name="T2" fmla="*/ 3 w 6"/>
                <a:gd name="T3" fmla="*/ 15 h 15"/>
                <a:gd name="T4" fmla="*/ 3 w 6"/>
                <a:gd name="T5" fmla="*/ 15 h 15"/>
                <a:gd name="T6" fmla="*/ 0 w 6"/>
                <a:gd name="T7" fmla="*/ 12 h 15"/>
                <a:gd name="T8" fmla="*/ 0 w 6"/>
                <a:gd name="T9" fmla="*/ 3 h 15"/>
                <a:gd name="T10" fmla="*/ 3 w 6"/>
                <a:gd name="T11" fmla="*/ 0 h 15"/>
                <a:gd name="T12" fmla="*/ 3 w 6"/>
                <a:gd name="T13" fmla="*/ 0 h 15"/>
                <a:gd name="T14" fmla="*/ 6 w 6"/>
                <a:gd name="T15" fmla="*/ 3 h 15"/>
                <a:gd name="T16" fmla="*/ 6 w 6"/>
                <a:gd name="T1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5">
                  <a:moveTo>
                    <a:pt x="6" y="12"/>
                  </a:moveTo>
                  <a:cubicBezTo>
                    <a:pt x="6" y="13"/>
                    <a:pt x="5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1" y="15"/>
                    <a:pt x="0" y="13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5" y="0"/>
                    <a:pt x="6" y="1"/>
                    <a:pt x="6" y="3"/>
                  </a:cubicBezTo>
                  <a:lnTo>
                    <a:pt x="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1361108" y="2789238"/>
              <a:ext cx="55563" cy="119063"/>
            </a:xfrm>
            <a:custGeom>
              <a:avLst/>
              <a:gdLst>
                <a:gd name="T0" fmla="*/ 7 w 7"/>
                <a:gd name="T1" fmla="*/ 12 h 15"/>
                <a:gd name="T2" fmla="*/ 3 w 7"/>
                <a:gd name="T3" fmla="*/ 15 h 15"/>
                <a:gd name="T4" fmla="*/ 3 w 7"/>
                <a:gd name="T5" fmla="*/ 15 h 15"/>
                <a:gd name="T6" fmla="*/ 0 w 7"/>
                <a:gd name="T7" fmla="*/ 12 h 15"/>
                <a:gd name="T8" fmla="*/ 0 w 7"/>
                <a:gd name="T9" fmla="*/ 3 h 15"/>
                <a:gd name="T10" fmla="*/ 3 w 7"/>
                <a:gd name="T11" fmla="*/ 0 h 15"/>
                <a:gd name="T12" fmla="*/ 3 w 7"/>
                <a:gd name="T13" fmla="*/ 0 h 15"/>
                <a:gd name="T14" fmla="*/ 7 w 7"/>
                <a:gd name="T15" fmla="*/ 3 h 15"/>
                <a:gd name="T16" fmla="*/ 7 w 7"/>
                <a:gd name="T1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5">
                  <a:moveTo>
                    <a:pt x="7" y="12"/>
                  </a:moveTo>
                  <a:cubicBezTo>
                    <a:pt x="7" y="13"/>
                    <a:pt x="5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1" y="15"/>
                    <a:pt x="0" y="13"/>
                    <a:pt x="0" y="1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5" y="0"/>
                    <a:pt x="7" y="1"/>
                    <a:pt x="7" y="3"/>
                  </a:cubicBezTo>
                  <a:lnTo>
                    <a:pt x="7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1202358" y="2932113"/>
              <a:ext cx="246063" cy="222250"/>
            </a:xfrm>
            <a:custGeom>
              <a:avLst/>
              <a:gdLst>
                <a:gd name="T0" fmla="*/ 28 w 31"/>
                <a:gd name="T1" fmla="*/ 0 h 28"/>
                <a:gd name="T2" fmla="*/ 4 w 31"/>
                <a:gd name="T3" fmla="*/ 0 h 28"/>
                <a:gd name="T4" fmla="*/ 0 w 31"/>
                <a:gd name="T5" fmla="*/ 0 h 28"/>
                <a:gd name="T6" fmla="*/ 0 w 31"/>
                <a:gd name="T7" fmla="*/ 3 h 28"/>
                <a:gd name="T8" fmla="*/ 0 w 31"/>
                <a:gd name="T9" fmla="*/ 8 h 28"/>
                <a:gd name="T10" fmla="*/ 0 w 31"/>
                <a:gd name="T11" fmla="*/ 21 h 28"/>
                <a:gd name="T12" fmla="*/ 4 w 31"/>
                <a:gd name="T13" fmla="*/ 25 h 28"/>
                <a:gd name="T14" fmla="*/ 9 w 31"/>
                <a:gd name="T15" fmla="*/ 25 h 28"/>
                <a:gd name="T16" fmla="*/ 13 w 31"/>
                <a:gd name="T17" fmla="*/ 28 h 28"/>
                <a:gd name="T18" fmla="*/ 20 w 31"/>
                <a:gd name="T19" fmla="*/ 28 h 28"/>
                <a:gd name="T20" fmla="*/ 23 w 31"/>
                <a:gd name="T21" fmla="*/ 25 h 28"/>
                <a:gd name="T22" fmla="*/ 28 w 31"/>
                <a:gd name="T23" fmla="*/ 25 h 28"/>
                <a:gd name="T24" fmla="*/ 31 w 31"/>
                <a:gd name="T25" fmla="*/ 21 h 28"/>
                <a:gd name="T26" fmla="*/ 31 w 31"/>
                <a:gd name="T27" fmla="*/ 8 h 28"/>
                <a:gd name="T28" fmla="*/ 31 w 31"/>
                <a:gd name="T29" fmla="*/ 3 h 28"/>
                <a:gd name="T30" fmla="*/ 31 w 31"/>
                <a:gd name="T31" fmla="*/ 0 h 28"/>
                <a:gd name="T32" fmla="*/ 28 w 31"/>
                <a:gd name="T3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28">
                  <a:moveTo>
                    <a:pt x="2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3"/>
                    <a:pt x="2" y="25"/>
                    <a:pt x="4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7"/>
                    <a:pt x="11" y="28"/>
                    <a:pt x="13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1" y="28"/>
                    <a:pt x="23" y="27"/>
                    <a:pt x="23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30" y="25"/>
                    <a:pt x="31" y="23"/>
                    <a:pt x="31" y="21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0"/>
                    <a:pt x="31" y="0"/>
                    <a:pt x="31" y="0"/>
                  </a:cubicBezTo>
                  <a:lnTo>
                    <a:pt x="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1043608" y="3146426"/>
              <a:ext cx="301625" cy="166688"/>
            </a:xfrm>
            <a:custGeom>
              <a:avLst/>
              <a:gdLst>
                <a:gd name="T0" fmla="*/ 36 w 38"/>
                <a:gd name="T1" fmla="*/ 2 h 21"/>
                <a:gd name="T2" fmla="*/ 34 w 38"/>
                <a:gd name="T3" fmla="*/ 4 h 21"/>
                <a:gd name="T4" fmla="*/ 34 w 38"/>
                <a:gd name="T5" fmla="*/ 11 h 21"/>
                <a:gd name="T6" fmla="*/ 28 w 38"/>
                <a:gd name="T7" fmla="*/ 17 h 21"/>
                <a:gd name="T8" fmla="*/ 21 w 38"/>
                <a:gd name="T9" fmla="*/ 11 h 21"/>
                <a:gd name="T10" fmla="*/ 11 w 38"/>
                <a:gd name="T11" fmla="*/ 0 h 21"/>
                <a:gd name="T12" fmla="*/ 0 w 38"/>
                <a:gd name="T13" fmla="*/ 11 h 21"/>
                <a:gd name="T14" fmla="*/ 2 w 38"/>
                <a:gd name="T15" fmla="*/ 13 h 21"/>
                <a:gd name="T16" fmla="*/ 4 w 38"/>
                <a:gd name="T17" fmla="*/ 11 h 21"/>
                <a:gd name="T18" fmla="*/ 11 w 38"/>
                <a:gd name="T19" fmla="*/ 4 h 21"/>
                <a:gd name="T20" fmla="*/ 17 w 38"/>
                <a:gd name="T21" fmla="*/ 11 h 21"/>
                <a:gd name="T22" fmla="*/ 28 w 38"/>
                <a:gd name="T23" fmla="*/ 21 h 21"/>
                <a:gd name="T24" fmla="*/ 38 w 38"/>
                <a:gd name="T25" fmla="*/ 11 h 21"/>
                <a:gd name="T26" fmla="*/ 38 w 38"/>
                <a:gd name="T27" fmla="*/ 4 h 21"/>
                <a:gd name="T28" fmla="*/ 36 w 38"/>
                <a:gd name="T29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" h="21">
                  <a:moveTo>
                    <a:pt x="36" y="2"/>
                  </a:moveTo>
                  <a:cubicBezTo>
                    <a:pt x="35" y="2"/>
                    <a:pt x="34" y="3"/>
                    <a:pt x="34" y="4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4"/>
                    <a:pt x="31" y="17"/>
                    <a:pt x="28" y="17"/>
                  </a:cubicBezTo>
                  <a:cubicBezTo>
                    <a:pt x="24" y="17"/>
                    <a:pt x="21" y="14"/>
                    <a:pt x="21" y="11"/>
                  </a:cubicBezTo>
                  <a:cubicBezTo>
                    <a:pt x="21" y="5"/>
                    <a:pt x="17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2"/>
                    <a:pt x="1" y="13"/>
                    <a:pt x="2" y="13"/>
                  </a:cubicBezTo>
                  <a:cubicBezTo>
                    <a:pt x="3" y="13"/>
                    <a:pt x="4" y="12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14" y="4"/>
                    <a:pt x="17" y="7"/>
                    <a:pt x="17" y="11"/>
                  </a:cubicBezTo>
                  <a:cubicBezTo>
                    <a:pt x="17" y="17"/>
                    <a:pt x="22" y="21"/>
                    <a:pt x="28" y="21"/>
                  </a:cubicBezTo>
                  <a:cubicBezTo>
                    <a:pt x="34" y="21"/>
                    <a:pt x="38" y="17"/>
                    <a:pt x="38" y="11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3"/>
                    <a:pt x="37" y="2"/>
                    <a:pt x="3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507894" y="2588685"/>
            <a:ext cx="412751" cy="709084"/>
            <a:chOff x="1130920" y="1941513"/>
            <a:chExt cx="309563" cy="531813"/>
          </a:xfrm>
          <a:solidFill>
            <a:schemeClr val="accent2"/>
          </a:solidFill>
        </p:grpSpPr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1130920" y="1941513"/>
              <a:ext cx="309563" cy="381000"/>
            </a:xfrm>
            <a:custGeom>
              <a:avLst/>
              <a:gdLst>
                <a:gd name="T0" fmla="*/ 39 w 39"/>
                <a:gd name="T1" fmla="*/ 19 h 48"/>
                <a:gd name="T2" fmla="*/ 19 w 39"/>
                <a:gd name="T3" fmla="*/ 0 h 48"/>
                <a:gd name="T4" fmla="*/ 0 w 39"/>
                <a:gd name="T5" fmla="*/ 19 h 48"/>
                <a:gd name="T6" fmla="*/ 1 w 39"/>
                <a:gd name="T7" fmla="*/ 26 h 48"/>
                <a:gd name="T8" fmla="*/ 1 w 39"/>
                <a:gd name="T9" fmla="*/ 26 h 48"/>
                <a:gd name="T10" fmla="*/ 3 w 39"/>
                <a:gd name="T11" fmla="*/ 29 h 48"/>
                <a:gd name="T12" fmla="*/ 10 w 39"/>
                <a:gd name="T13" fmla="*/ 46 h 48"/>
                <a:gd name="T14" fmla="*/ 13 w 39"/>
                <a:gd name="T15" fmla="*/ 48 h 48"/>
                <a:gd name="T16" fmla="*/ 26 w 39"/>
                <a:gd name="T17" fmla="*/ 48 h 48"/>
                <a:gd name="T18" fmla="*/ 29 w 39"/>
                <a:gd name="T19" fmla="*/ 46 h 48"/>
                <a:gd name="T20" fmla="*/ 35 w 39"/>
                <a:gd name="T21" fmla="*/ 29 h 48"/>
                <a:gd name="T22" fmla="*/ 37 w 39"/>
                <a:gd name="T23" fmla="*/ 26 h 48"/>
                <a:gd name="T24" fmla="*/ 37 w 39"/>
                <a:gd name="T25" fmla="*/ 26 h 48"/>
                <a:gd name="T26" fmla="*/ 37 w 39"/>
                <a:gd name="T27" fmla="*/ 26 h 48"/>
                <a:gd name="T28" fmla="*/ 39 w 39"/>
                <a:gd name="T29" fmla="*/ 19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48">
                  <a:moveTo>
                    <a:pt x="39" y="19"/>
                  </a:moveTo>
                  <a:cubicBezTo>
                    <a:pt x="39" y="8"/>
                    <a:pt x="30" y="0"/>
                    <a:pt x="19" y="0"/>
                  </a:cubicBezTo>
                  <a:cubicBezTo>
                    <a:pt x="8" y="0"/>
                    <a:pt x="0" y="8"/>
                    <a:pt x="0" y="19"/>
                  </a:cubicBezTo>
                  <a:cubicBezTo>
                    <a:pt x="0" y="21"/>
                    <a:pt x="0" y="24"/>
                    <a:pt x="1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2" y="27"/>
                    <a:pt x="2" y="28"/>
                    <a:pt x="3" y="29"/>
                  </a:cubicBezTo>
                  <a:cubicBezTo>
                    <a:pt x="6" y="34"/>
                    <a:pt x="10" y="44"/>
                    <a:pt x="10" y="46"/>
                  </a:cubicBezTo>
                  <a:cubicBezTo>
                    <a:pt x="10" y="48"/>
                    <a:pt x="11" y="48"/>
                    <a:pt x="13" y="48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27" y="48"/>
                    <a:pt x="29" y="48"/>
                    <a:pt x="29" y="46"/>
                  </a:cubicBezTo>
                  <a:cubicBezTo>
                    <a:pt x="29" y="44"/>
                    <a:pt x="32" y="34"/>
                    <a:pt x="35" y="29"/>
                  </a:cubicBezTo>
                  <a:cubicBezTo>
                    <a:pt x="36" y="28"/>
                    <a:pt x="37" y="27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4"/>
                    <a:pt x="39" y="21"/>
                    <a:pt x="3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1210295" y="2346326"/>
              <a:ext cx="150813" cy="31750"/>
            </a:xfrm>
            <a:custGeom>
              <a:avLst/>
              <a:gdLst>
                <a:gd name="T0" fmla="*/ 19 w 19"/>
                <a:gd name="T1" fmla="*/ 2 h 4"/>
                <a:gd name="T2" fmla="*/ 16 w 19"/>
                <a:gd name="T3" fmla="*/ 0 h 4"/>
                <a:gd name="T4" fmla="*/ 2 w 19"/>
                <a:gd name="T5" fmla="*/ 0 h 4"/>
                <a:gd name="T6" fmla="*/ 0 w 19"/>
                <a:gd name="T7" fmla="*/ 2 h 4"/>
                <a:gd name="T8" fmla="*/ 0 w 19"/>
                <a:gd name="T9" fmla="*/ 2 h 4"/>
                <a:gd name="T10" fmla="*/ 2 w 19"/>
                <a:gd name="T11" fmla="*/ 4 h 4"/>
                <a:gd name="T12" fmla="*/ 16 w 19"/>
                <a:gd name="T13" fmla="*/ 4 h 4"/>
                <a:gd name="T14" fmla="*/ 19 w 19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4">
                  <a:moveTo>
                    <a:pt x="19" y="2"/>
                  </a:moveTo>
                  <a:cubicBezTo>
                    <a:pt x="19" y="1"/>
                    <a:pt x="18" y="0"/>
                    <a:pt x="1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4"/>
                    <a:pt x="19" y="3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1210295" y="2393951"/>
              <a:ext cx="150813" cy="31750"/>
            </a:xfrm>
            <a:custGeom>
              <a:avLst/>
              <a:gdLst>
                <a:gd name="T0" fmla="*/ 19 w 19"/>
                <a:gd name="T1" fmla="*/ 2 h 4"/>
                <a:gd name="T2" fmla="*/ 16 w 19"/>
                <a:gd name="T3" fmla="*/ 0 h 4"/>
                <a:gd name="T4" fmla="*/ 2 w 19"/>
                <a:gd name="T5" fmla="*/ 0 h 4"/>
                <a:gd name="T6" fmla="*/ 0 w 19"/>
                <a:gd name="T7" fmla="*/ 2 h 4"/>
                <a:gd name="T8" fmla="*/ 0 w 19"/>
                <a:gd name="T9" fmla="*/ 2 h 4"/>
                <a:gd name="T10" fmla="*/ 2 w 19"/>
                <a:gd name="T11" fmla="*/ 4 h 4"/>
                <a:gd name="T12" fmla="*/ 16 w 19"/>
                <a:gd name="T13" fmla="*/ 4 h 4"/>
                <a:gd name="T14" fmla="*/ 19 w 19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4">
                  <a:moveTo>
                    <a:pt x="19" y="2"/>
                  </a:moveTo>
                  <a:cubicBezTo>
                    <a:pt x="19" y="1"/>
                    <a:pt x="18" y="0"/>
                    <a:pt x="1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8" y="4"/>
                    <a:pt x="19" y="3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1242045" y="2441576"/>
              <a:ext cx="79375" cy="31750"/>
            </a:xfrm>
            <a:custGeom>
              <a:avLst/>
              <a:gdLst>
                <a:gd name="T0" fmla="*/ 10 w 10"/>
                <a:gd name="T1" fmla="*/ 2 h 4"/>
                <a:gd name="T2" fmla="*/ 9 w 10"/>
                <a:gd name="T3" fmla="*/ 4 h 4"/>
                <a:gd name="T4" fmla="*/ 2 w 10"/>
                <a:gd name="T5" fmla="*/ 4 h 4"/>
                <a:gd name="T6" fmla="*/ 0 w 10"/>
                <a:gd name="T7" fmla="*/ 2 h 4"/>
                <a:gd name="T8" fmla="*/ 0 w 10"/>
                <a:gd name="T9" fmla="*/ 2 h 4"/>
                <a:gd name="T10" fmla="*/ 2 w 10"/>
                <a:gd name="T11" fmla="*/ 0 h 4"/>
                <a:gd name="T12" fmla="*/ 9 w 10"/>
                <a:gd name="T13" fmla="*/ 0 h 4"/>
                <a:gd name="T14" fmla="*/ 10 w 10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4">
                  <a:moveTo>
                    <a:pt x="10" y="2"/>
                  </a:moveTo>
                  <a:cubicBezTo>
                    <a:pt x="10" y="3"/>
                    <a:pt x="10" y="4"/>
                    <a:pt x="9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1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571394" y="1363136"/>
            <a:ext cx="328084" cy="791633"/>
            <a:chOff x="1178545" y="1022351"/>
            <a:chExt cx="246063" cy="593725"/>
          </a:xfrm>
          <a:solidFill>
            <a:schemeClr val="accent1"/>
          </a:solidFill>
        </p:grpSpPr>
        <p:sp>
          <p:nvSpPr>
            <p:cNvPr id="28" name="Freeform 19"/>
            <p:cNvSpPr>
              <a:spLocks/>
            </p:cNvSpPr>
            <p:nvPr/>
          </p:nvSpPr>
          <p:spPr bwMode="auto">
            <a:xfrm>
              <a:off x="1178545" y="1393826"/>
              <a:ext cx="246063" cy="158750"/>
            </a:xfrm>
            <a:custGeom>
              <a:avLst/>
              <a:gdLst>
                <a:gd name="T0" fmla="*/ 29 w 31"/>
                <a:gd name="T1" fmla="*/ 0 h 20"/>
                <a:gd name="T2" fmla="*/ 2 w 31"/>
                <a:gd name="T3" fmla="*/ 0 h 20"/>
                <a:gd name="T4" fmla="*/ 0 w 31"/>
                <a:gd name="T5" fmla="*/ 2 h 20"/>
                <a:gd name="T6" fmla="*/ 0 w 31"/>
                <a:gd name="T7" fmla="*/ 9 h 20"/>
                <a:gd name="T8" fmla="*/ 2 w 31"/>
                <a:gd name="T9" fmla="*/ 11 h 20"/>
                <a:gd name="T10" fmla="*/ 2 w 31"/>
                <a:gd name="T11" fmla="*/ 11 h 20"/>
                <a:gd name="T12" fmla="*/ 5 w 31"/>
                <a:gd name="T13" fmla="*/ 16 h 20"/>
                <a:gd name="T14" fmla="*/ 9 w 31"/>
                <a:gd name="T15" fmla="*/ 20 h 20"/>
                <a:gd name="T16" fmla="*/ 21 w 31"/>
                <a:gd name="T17" fmla="*/ 20 h 20"/>
                <a:gd name="T18" fmla="*/ 26 w 31"/>
                <a:gd name="T19" fmla="*/ 16 h 20"/>
                <a:gd name="T20" fmla="*/ 29 w 31"/>
                <a:gd name="T21" fmla="*/ 11 h 20"/>
                <a:gd name="T22" fmla="*/ 29 w 31"/>
                <a:gd name="T23" fmla="*/ 11 h 20"/>
                <a:gd name="T24" fmla="*/ 31 w 31"/>
                <a:gd name="T25" fmla="*/ 9 h 20"/>
                <a:gd name="T26" fmla="*/ 31 w 31"/>
                <a:gd name="T27" fmla="*/ 2 h 20"/>
                <a:gd name="T28" fmla="*/ 29 w 31"/>
                <a:gd name="T2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1" h="20">
                  <a:moveTo>
                    <a:pt x="29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8"/>
                    <a:pt x="7" y="20"/>
                    <a:pt x="9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4" y="20"/>
                    <a:pt x="26" y="18"/>
                    <a:pt x="26" y="16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0" y="11"/>
                    <a:pt x="31" y="10"/>
                    <a:pt x="31" y="9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1"/>
                    <a:pt x="30" y="0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29" name="Freeform 20"/>
            <p:cNvSpPr>
              <a:spLocks/>
            </p:cNvSpPr>
            <p:nvPr/>
          </p:nvSpPr>
          <p:spPr bwMode="auto">
            <a:xfrm>
              <a:off x="1234108" y="1568451"/>
              <a:ext cx="127000" cy="15875"/>
            </a:xfrm>
            <a:custGeom>
              <a:avLst/>
              <a:gdLst>
                <a:gd name="T0" fmla="*/ 16 w 16"/>
                <a:gd name="T1" fmla="*/ 1 h 2"/>
                <a:gd name="T2" fmla="*/ 15 w 16"/>
                <a:gd name="T3" fmla="*/ 2 h 2"/>
                <a:gd name="T4" fmla="*/ 2 w 16"/>
                <a:gd name="T5" fmla="*/ 2 h 2"/>
                <a:gd name="T6" fmla="*/ 0 w 16"/>
                <a:gd name="T7" fmla="*/ 1 h 2"/>
                <a:gd name="T8" fmla="*/ 0 w 16"/>
                <a:gd name="T9" fmla="*/ 1 h 2"/>
                <a:gd name="T10" fmla="*/ 2 w 16"/>
                <a:gd name="T11" fmla="*/ 0 h 2"/>
                <a:gd name="T12" fmla="*/ 15 w 16"/>
                <a:gd name="T13" fmla="*/ 0 h 2"/>
                <a:gd name="T14" fmla="*/ 16 w 16"/>
                <a:gd name="T1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">
                  <a:moveTo>
                    <a:pt x="16" y="1"/>
                  </a:moveTo>
                  <a:cubicBezTo>
                    <a:pt x="16" y="1"/>
                    <a:pt x="16" y="2"/>
                    <a:pt x="15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30" name="Freeform 21"/>
            <p:cNvSpPr>
              <a:spLocks/>
            </p:cNvSpPr>
            <p:nvPr/>
          </p:nvSpPr>
          <p:spPr bwMode="auto">
            <a:xfrm>
              <a:off x="1265858" y="1600201"/>
              <a:ext cx="71438" cy="15875"/>
            </a:xfrm>
            <a:custGeom>
              <a:avLst/>
              <a:gdLst>
                <a:gd name="T0" fmla="*/ 0 w 9"/>
                <a:gd name="T1" fmla="*/ 2 h 2"/>
                <a:gd name="T2" fmla="*/ 0 w 9"/>
                <a:gd name="T3" fmla="*/ 1 h 2"/>
                <a:gd name="T4" fmla="*/ 0 w 9"/>
                <a:gd name="T5" fmla="*/ 1 h 2"/>
                <a:gd name="T6" fmla="*/ 0 w 9"/>
                <a:gd name="T7" fmla="*/ 0 h 2"/>
                <a:gd name="T8" fmla="*/ 9 w 9"/>
                <a:gd name="T9" fmla="*/ 0 h 2"/>
                <a:gd name="T10" fmla="*/ 9 w 9"/>
                <a:gd name="T11" fmla="*/ 1 h 2"/>
                <a:gd name="T12" fmla="*/ 9 w 9"/>
                <a:gd name="T13" fmla="*/ 1 h 2"/>
                <a:gd name="T14" fmla="*/ 9 w 9"/>
                <a:gd name="T1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2">
                  <a:moveTo>
                    <a:pt x="0" y="2"/>
                  </a:move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2"/>
                    <a:pt x="9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31" name="Freeform 22"/>
            <p:cNvSpPr>
              <a:spLocks/>
            </p:cNvSpPr>
            <p:nvPr/>
          </p:nvSpPr>
          <p:spPr bwMode="auto">
            <a:xfrm>
              <a:off x="1265858" y="1022351"/>
              <a:ext cx="71438" cy="355600"/>
            </a:xfrm>
            <a:custGeom>
              <a:avLst/>
              <a:gdLst>
                <a:gd name="T0" fmla="*/ 9 w 9"/>
                <a:gd name="T1" fmla="*/ 4 h 45"/>
                <a:gd name="T2" fmla="*/ 4 w 9"/>
                <a:gd name="T3" fmla="*/ 0 h 45"/>
                <a:gd name="T4" fmla="*/ 4 w 9"/>
                <a:gd name="T5" fmla="*/ 0 h 45"/>
                <a:gd name="T6" fmla="*/ 0 w 9"/>
                <a:gd name="T7" fmla="*/ 4 h 45"/>
                <a:gd name="T8" fmla="*/ 0 w 9"/>
                <a:gd name="T9" fmla="*/ 41 h 45"/>
                <a:gd name="T10" fmla="*/ 4 w 9"/>
                <a:gd name="T11" fmla="*/ 45 h 45"/>
                <a:gd name="T12" fmla="*/ 4 w 9"/>
                <a:gd name="T13" fmla="*/ 45 h 45"/>
                <a:gd name="T14" fmla="*/ 9 w 9"/>
                <a:gd name="T15" fmla="*/ 41 h 45"/>
                <a:gd name="T16" fmla="*/ 9 w 9"/>
                <a:gd name="T17" fmla="*/ 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5">
                  <a:moveTo>
                    <a:pt x="9" y="4"/>
                  </a:moveTo>
                  <a:cubicBezTo>
                    <a:pt x="9" y="2"/>
                    <a:pt x="7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3"/>
                    <a:pt x="2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7" y="45"/>
                    <a:pt x="9" y="43"/>
                    <a:pt x="9" y="41"/>
                  </a:cubicBezTo>
                  <a:lnTo>
                    <a:pt x="9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58368" name="Freeform 23"/>
            <p:cNvSpPr>
              <a:spLocks/>
            </p:cNvSpPr>
            <p:nvPr/>
          </p:nvSpPr>
          <p:spPr bwMode="auto">
            <a:xfrm>
              <a:off x="1202358" y="1038226"/>
              <a:ext cx="47625" cy="339725"/>
            </a:xfrm>
            <a:custGeom>
              <a:avLst/>
              <a:gdLst>
                <a:gd name="T0" fmla="*/ 6 w 6"/>
                <a:gd name="T1" fmla="*/ 5 h 43"/>
                <a:gd name="T2" fmla="*/ 3 w 6"/>
                <a:gd name="T3" fmla="*/ 0 h 43"/>
                <a:gd name="T4" fmla="*/ 3 w 6"/>
                <a:gd name="T5" fmla="*/ 0 h 43"/>
                <a:gd name="T6" fmla="*/ 0 w 6"/>
                <a:gd name="T7" fmla="*/ 5 h 43"/>
                <a:gd name="T8" fmla="*/ 0 w 6"/>
                <a:gd name="T9" fmla="*/ 39 h 43"/>
                <a:gd name="T10" fmla="*/ 3 w 6"/>
                <a:gd name="T11" fmla="*/ 43 h 43"/>
                <a:gd name="T12" fmla="*/ 3 w 6"/>
                <a:gd name="T13" fmla="*/ 43 h 43"/>
                <a:gd name="T14" fmla="*/ 6 w 6"/>
                <a:gd name="T15" fmla="*/ 39 h 43"/>
                <a:gd name="T16" fmla="*/ 6 w 6"/>
                <a:gd name="T17" fmla="*/ 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43">
                  <a:moveTo>
                    <a:pt x="6" y="5"/>
                  </a:moveTo>
                  <a:cubicBezTo>
                    <a:pt x="6" y="2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5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1"/>
                    <a:pt x="1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3"/>
                    <a:pt x="6" y="41"/>
                    <a:pt x="6" y="39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  <p:sp>
          <p:nvSpPr>
            <p:cNvPr id="58369" name="Freeform 24"/>
            <p:cNvSpPr>
              <a:spLocks/>
            </p:cNvSpPr>
            <p:nvPr/>
          </p:nvSpPr>
          <p:spPr bwMode="auto">
            <a:xfrm>
              <a:off x="1353170" y="1038226"/>
              <a:ext cx="55563" cy="339725"/>
            </a:xfrm>
            <a:custGeom>
              <a:avLst/>
              <a:gdLst>
                <a:gd name="T0" fmla="*/ 7 w 7"/>
                <a:gd name="T1" fmla="*/ 5 h 43"/>
                <a:gd name="T2" fmla="*/ 3 w 7"/>
                <a:gd name="T3" fmla="*/ 0 h 43"/>
                <a:gd name="T4" fmla="*/ 3 w 7"/>
                <a:gd name="T5" fmla="*/ 0 h 43"/>
                <a:gd name="T6" fmla="*/ 0 w 7"/>
                <a:gd name="T7" fmla="*/ 5 h 43"/>
                <a:gd name="T8" fmla="*/ 0 w 7"/>
                <a:gd name="T9" fmla="*/ 39 h 43"/>
                <a:gd name="T10" fmla="*/ 3 w 7"/>
                <a:gd name="T11" fmla="*/ 43 h 43"/>
                <a:gd name="T12" fmla="*/ 3 w 7"/>
                <a:gd name="T13" fmla="*/ 43 h 43"/>
                <a:gd name="T14" fmla="*/ 7 w 7"/>
                <a:gd name="T15" fmla="*/ 39 h 43"/>
                <a:gd name="T16" fmla="*/ 7 w 7"/>
                <a:gd name="T17" fmla="*/ 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43">
                  <a:moveTo>
                    <a:pt x="7" y="5"/>
                  </a:moveTo>
                  <a:cubicBezTo>
                    <a:pt x="7" y="2"/>
                    <a:pt x="5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1"/>
                    <a:pt x="2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3"/>
                    <a:pt x="7" y="41"/>
                    <a:pt x="7" y="39"/>
                  </a:cubicBezTo>
                  <a:lnTo>
                    <a:pt x="7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2133" dirty="0">
                <a:latin typeface="思源黑体 Normal" panose="020B0400000000000000" pitchFamily="34" charset="-122"/>
                <a:ea typeface="思源黑体 Normal" panose="020B0400000000000000" pitchFamily="34" charset="-122"/>
              </a:endParaRPr>
            </a:p>
          </p:txBody>
        </p:sp>
      </p:grpSp>
      <p:sp>
        <p:nvSpPr>
          <p:cNvPr id="58377" name="Rectangle 25"/>
          <p:cNvSpPr>
            <a:spLocks noChangeArrowheads="1"/>
          </p:cNvSpPr>
          <p:nvPr/>
        </p:nvSpPr>
        <p:spPr bwMode="auto">
          <a:xfrm>
            <a:off x="2735627" y="4036484"/>
            <a:ext cx="5526595" cy="349251"/>
          </a:xfrm>
          <a:prstGeom prst="rect">
            <a:avLst/>
          </a:prstGeom>
          <a:pattFill prst="ltUpDiag">
            <a:fgClr>
              <a:schemeClr val="accent3"/>
            </a:fgClr>
            <a:bgClr>
              <a:schemeClr val="bg1"/>
            </a:bgClr>
          </a:patt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8378" name="Rectangle 26"/>
          <p:cNvSpPr>
            <a:spLocks noChangeArrowheads="1"/>
          </p:cNvSpPr>
          <p:nvPr/>
        </p:nvSpPr>
        <p:spPr bwMode="auto">
          <a:xfrm>
            <a:off x="2735627" y="3687235"/>
            <a:ext cx="5886503" cy="349251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8380" name="Rectangle 27"/>
          <p:cNvSpPr>
            <a:spLocks noChangeArrowheads="1"/>
          </p:cNvSpPr>
          <p:nvPr/>
        </p:nvSpPr>
        <p:spPr bwMode="auto">
          <a:xfrm>
            <a:off x="2735627" y="5135035"/>
            <a:ext cx="4473528" cy="349251"/>
          </a:xfrm>
          <a:prstGeom prst="rect">
            <a:avLst/>
          </a:prstGeom>
          <a:pattFill prst="ltUpDiag">
            <a:fgClr>
              <a:schemeClr val="accent4"/>
            </a:fgClr>
            <a:bgClr>
              <a:schemeClr val="bg1"/>
            </a:bgClr>
          </a:patt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8381" name="Rectangle 28"/>
          <p:cNvSpPr>
            <a:spLocks noChangeArrowheads="1"/>
          </p:cNvSpPr>
          <p:nvPr/>
        </p:nvSpPr>
        <p:spPr bwMode="auto">
          <a:xfrm>
            <a:off x="2735627" y="4787902"/>
            <a:ext cx="5353304" cy="347133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8382" name="Rectangle 29"/>
          <p:cNvSpPr>
            <a:spLocks noChangeArrowheads="1"/>
          </p:cNvSpPr>
          <p:nvPr/>
        </p:nvSpPr>
        <p:spPr bwMode="auto">
          <a:xfrm>
            <a:off x="2735628" y="2969684"/>
            <a:ext cx="6630313" cy="349251"/>
          </a:xfrm>
          <a:prstGeom prst="rect">
            <a:avLst/>
          </a:prstGeom>
          <a:pattFill prst="ltUpDiag">
            <a:fgClr>
              <a:schemeClr val="accent2"/>
            </a:fgClr>
            <a:bgClr>
              <a:schemeClr val="bg1"/>
            </a:bgClr>
          </a:patt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8383" name="Rectangle 30"/>
          <p:cNvSpPr>
            <a:spLocks noChangeArrowheads="1"/>
          </p:cNvSpPr>
          <p:nvPr/>
        </p:nvSpPr>
        <p:spPr bwMode="auto">
          <a:xfrm>
            <a:off x="2735627" y="2620435"/>
            <a:ext cx="4233589" cy="349251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8384" name="Rectangle 31"/>
          <p:cNvSpPr>
            <a:spLocks noChangeArrowheads="1"/>
          </p:cNvSpPr>
          <p:nvPr/>
        </p:nvSpPr>
        <p:spPr bwMode="auto">
          <a:xfrm>
            <a:off x="2735627" y="1900768"/>
            <a:ext cx="6097116" cy="349251"/>
          </a:xfrm>
          <a:prstGeom prst="rect">
            <a:avLst/>
          </a:prstGeom>
          <a:pattFill prst="ltUpDiag">
            <a:fgClr>
              <a:schemeClr val="accent1"/>
            </a:fgClr>
            <a:bgClr>
              <a:schemeClr val="bg1"/>
            </a:bgClr>
          </a:patt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8385" name="Rectangle 32"/>
          <p:cNvSpPr>
            <a:spLocks noChangeArrowheads="1"/>
          </p:cNvSpPr>
          <p:nvPr/>
        </p:nvSpPr>
        <p:spPr bwMode="auto">
          <a:xfrm>
            <a:off x="2735627" y="1553635"/>
            <a:ext cx="7296811" cy="34713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0" name="TextBox 99"/>
          <p:cNvSpPr txBox="1"/>
          <p:nvPr/>
        </p:nvSpPr>
        <p:spPr bwMode="auto">
          <a:xfrm>
            <a:off x="10161367" y="1489103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1" name="TextBox 100"/>
          <p:cNvSpPr txBox="1"/>
          <p:nvPr/>
        </p:nvSpPr>
        <p:spPr bwMode="auto">
          <a:xfrm>
            <a:off x="8936735" y="1920903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2" name="TextBox 101"/>
          <p:cNvSpPr txBox="1"/>
          <p:nvPr/>
        </p:nvSpPr>
        <p:spPr bwMode="auto">
          <a:xfrm>
            <a:off x="7088529" y="2579615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3" name="TextBox 102"/>
          <p:cNvSpPr txBox="1"/>
          <p:nvPr/>
        </p:nvSpPr>
        <p:spPr bwMode="auto">
          <a:xfrm>
            <a:off x="9488795" y="2936903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4" name="TextBox 103"/>
          <p:cNvSpPr txBox="1"/>
          <p:nvPr/>
        </p:nvSpPr>
        <p:spPr bwMode="auto">
          <a:xfrm>
            <a:off x="8744714" y="3613375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5" name="TextBox 104"/>
          <p:cNvSpPr txBox="1"/>
          <p:nvPr/>
        </p:nvSpPr>
        <p:spPr bwMode="auto">
          <a:xfrm>
            <a:off x="8356478" y="4045175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6" name="TextBox 105"/>
          <p:cNvSpPr txBox="1"/>
          <p:nvPr/>
        </p:nvSpPr>
        <p:spPr bwMode="auto">
          <a:xfrm>
            <a:off x="8219450" y="4740103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7" name="TextBox 106"/>
          <p:cNvSpPr txBox="1"/>
          <p:nvPr/>
        </p:nvSpPr>
        <p:spPr bwMode="auto">
          <a:xfrm>
            <a:off x="7355354" y="5171903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14:gallery dir="l"/>
      </p:transition>
    </mc:Choice>
    <mc:Fallback>
      <p:transition spd="slow" advClick="0" advTm="2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9" name="Freeform 7"/>
          <p:cNvSpPr>
            <a:spLocks noEditPoints="1"/>
          </p:cNvSpPr>
          <p:nvPr/>
        </p:nvSpPr>
        <p:spPr bwMode="auto">
          <a:xfrm>
            <a:off x="5651501" y="1589617"/>
            <a:ext cx="999067" cy="1001184"/>
          </a:xfrm>
          <a:custGeom>
            <a:avLst/>
            <a:gdLst>
              <a:gd name="T0" fmla="*/ 100 w 200"/>
              <a:gd name="T1" fmla="*/ 0 h 200"/>
              <a:gd name="T2" fmla="*/ 0 w 200"/>
              <a:gd name="T3" fmla="*/ 100 h 200"/>
              <a:gd name="T4" fmla="*/ 100 w 200"/>
              <a:gd name="T5" fmla="*/ 200 h 200"/>
              <a:gd name="T6" fmla="*/ 200 w 200"/>
              <a:gd name="T7" fmla="*/ 100 h 200"/>
              <a:gd name="T8" fmla="*/ 100 w 200"/>
              <a:gd name="T9" fmla="*/ 0 h 200"/>
              <a:gd name="T10" fmla="*/ 100 w 200"/>
              <a:gd name="T11" fmla="*/ 185 h 200"/>
              <a:gd name="T12" fmla="*/ 15 w 200"/>
              <a:gd name="T13" fmla="*/ 100 h 200"/>
              <a:gd name="T14" fmla="*/ 100 w 200"/>
              <a:gd name="T15" fmla="*/ 15 h 200"/>
              <a:gd name="T16" fmla="*/ 185 w 200"/>
              <a:gd name="T17" fmla="*/ 100 h 200"/>
              <a:gd name="T18" fmla="*/ 100 w 200"/>
              <a:gd name="T19" fmla="*/ 185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20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55"/>
                  <a:pt x="45" y="200"/>
                  <a:pt x="100" y="200"/>
                </a:cubicBezTo>
                <a:cubicBezTo>
                  <a:pt x="156" y="200"/>
                  <a:pt x="200" y="155"/>
                  <a:pt x="200" y="100"/>
                </a:cubicBezTo>
                <a:cubicBezTo>
                  <a:pt x="200" y="45"/>
                  <a:pt x="156" y="0"/>
                  <a:pt x="100" y="0"/>
                </a:cubicBezTo>
                <a:close/>
                <a:moveTo>
                  <a:pt x="100" y="185"/>
                </a:moveTo>
                <a:cubicBezTo>
                  <a:pt x="53" y="185"/>
                  <a:pt x="15" y="147"/>
                  <a:pt x="15" y="100"/>
                </a:cubicBezTo>
                <a:cubicBezTo>
                  <a:pt x="15" y="53"/>
                  <a:pt x="53" y="15"/>
                  <a:pt x="100" y="15"/>
                </a:cubicBezTo>
                <a:cubicBezTo>
                  <a:pt x="147" y="15"/>
                  <a:pt x="185" y="53"/>
                  <a:pt x="185" y="100"/>
                </a:cubicBezTo>
                <a:cubicBezTo>
                  <a:pt x="185" y="147"/>
                  <a:pt x="147" y="185"/>
                  <a:pt x="100" y="185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40" name="Freeform 8"/>
          <p:cNvSpPr>
            <a:spLocks noEditPoints="1"/>
          </p:cNvSpPr>
          <p:nvPr/>
        </p:nvSpPr>
        <p:spPr bwMode="auto">
          <a:xfrm>
            <a:off x="5475818" y="1416052"/>
            <a:ext cx="1350433" cy="1350433"/>
          </a:xfrm>
          <a:custGeom>
            <a:avLst/>
            <a:gdLst>
              <a:gd name="T0" fmla="*/ 135 w 270"/>
              <a:gd name="T1" fmla="*/ 0 h 270"/>
              <a:gd name="T2" fmla="*/ 0 w 270"/>
              <a:gd name="T3" fmla="*/ 135 h 270"/>
              <a:gd name="T4" fmla="*/ 135 w 270"/>
              <a:gd name="T5" fmla="*/ 270 h 270"/>
              <a:gd name="T6" fmla="*/ 270 w 270"/>
              <a:gd name="T7" fmla="*/ 135 h 270"/>
              <a:gd name="T8" fmla="*/ 135 w 270"/>
              <a:gd name="T9" fmla="*/ 0 h 270"/>
              <a:gd name="T10" fmla="*/ 135 w 270"/>
              <a:gd name="T11" fmla="*/ 254 h 270"/>
              <a:gd name="T12" fmla="*/ 16 w 270"/>
              <a:gd name="T13" fmla="*/ 135 h 270"/>
              <a:gd name="T14" fmla="*/ 135 w 270"/>
              <a:gd name="T15" fmla="*/ 16 h 270"/>
              <a:gd name="T16" fmla="*/ 254 w 270"/>
              <a:gd name="T17" fmla="*/ 135 h 270"/>
              <a:gd name="T18" fmla="*/ 135 w 270"/>
              <a:gd name="T19" fmla="*/ 254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0" h="270">
                <a:moveTo>
                  <a:pt x="135" y="0"/>
                </a:moveTo>
                <a:cubicBezTo>
                  <a:pt x="61" y="0"/>
                  <a:pt x="0" y="60"/>
                  <a:pt x="0" y="135"/>
                </a:cubicBezTo>
                <a:cubicBezTo>
                  <a:pt x="0" y="210"/>
                  <a:pt x="61" y="270"/>
                  <a:pt x="135" y="270"/>
                </a:cubicBezTo>
                <a:cubicBezTo>
                  <a:pt x="210" y="270"/>
                  <a:pt x="270" y="210"/>
                  <a:pt x="270" y="135"/>
                </a:cubicBezTo>
                <a:cubicBezTo>
                  <a:pt x="270" y="60"/>
                  <a:pt x="210" y="0"/>
                  <a:pt x="135" y="0"/>
                </a:cubicBezTo>
                <a:close/>
                <a:moveTo>
                  <a:pt x="135" y="254"/>
                </a:moveTo>
                <a:cubicBezTo>
                  <a:pt x="69" y="254"/>
                  <a:pt x="16" y="201"/>
                  <a:pt x="16" y="135"/>
                </a:cubicBezTo>
                <a:cubicBezTo>
                  <a:pt x="16" y="69"/>
                  <a:pt x="69" y="16"/>
                  <a:pt x="135" y="16"/>
                </a:cubicBezTo>
                <a:cubicBezTo>
                  <a:pt x="201" y="16"/>
                  <a:pt x="254" y="69"/>
                  <a:pt x="254" y="135"/>
                </a:cubicBezTo>
                <a:cubicBezTo>
                  <a:pt x="254" y="201"/>
                  <a:pt x="201" y="254"/>
                  <a:pt x="135" y="25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41" name="Freeform 9"/>
          <p:cNvSpPr>
            <a:spLocks noEditPoints="1"/>
          </p:cNvSpPr>
          <p:nvPr/>
        </p:nvSpPr>
        <p:spPr bwMode="auto">
          <a:xfrm>
            <a:off x="5291668" y="1229784"/>
            <a:ext cx="1718733" cy="1720851"/>
          </a:xfrm>
          <a:custGeom>
            <a:avLst/>
            <a:gdLst>
              <a:gd name="T0" fmla="*/ 172 w 344"/>
              <a:gd name="T1" fmla="*/ 0 h 344"/>
              <a:gd name="T2" fmla="*/ 0 w 344"/>
              <a:gd name="T3" fmla="*/ 172 h 344"/>
              <a:gd name="T4" fmla="*/ 172 w 344"/>
              <a:gd name="T5" fmla="*/ 344 h 344"/>
              <a:gd name="T6" fmla="*/ 344 w 344"/>
              <a:gd name="T7" fmla="*/ 172 h 344"/>
              <a:gd name="T8" fmla="*/ 172 w 344"/>
              <a:gd name="T9" fmla="*/ 0 h 344"/>
              <a:gd name="T10" fmla="*/ 172 w 344"/>
              <a:gd name="T11" fmla="*/ 326 h 344"/>
              <a:gd name="T12" fmla="*/ 18 w 344"/>
              <a:gd name="T13" fmla="*/ 172 h 344"/>
              <a:gd name="T14" fmla="*/ 172 w 344"/>
              <a:gd name="T15" fmla="*/ 18 h 344"/>
              <a:gd name="T16" fmla="*/ 326 w 344"/>
              <a:gd name="T17" fmla="*/ 172 h 344"/>
              <a:gd name="T18" fmla="*/ 172 w 344"/>
              <a:gd name="T19" fmla="*/ 326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4" h="344">
                <a:moveTo>
                  <a:pt x="172" y="0"/>
                </a:moveTo>
                <a:cubicBezTo>
                  <a:pt x="77" y="0"/>
                  <a:pt x="0" y="77"/>
                  <a:pt x="0" y="172"/>
                </a:cubicBezTo>
                <a:cubicBezTo>
                  <a:pt x="0" y="267"/>
                  <a:pt x="77" y="344"/>
                  <a:pt x="172" y="344"/>
                </a:cubicBezTo>
                <a:cubicBezTo>
                  <a:pt x="267" y="344"/>
                  <a:pt x="344" y="267"/>
                  <a:pt x="344" y="172"/>
                </a:cubicBezTo>
                <a:cubicBezTo>
                  <a:pt x="344" y="77"/>
                  <a:pt x="267" y="0"/>
                  <a:pt x="172" y="0"/>
                </a:cubicBezTo>
                <a:close/>
                <a:moveTo>
                  <a:pt x="172" y="326"/>
                </a:moveTo>
                <a:cubicBezTo>
                  <a:pt x="87" y="326"/>
                  <a:pt x="18" y="257"/>
                  <a:pt x="18" y="172"/>
                </a:cubicBezTo>
                <a:cubicBezTo>
                  <a:pt x="18" y="87"/>
                  <a:pt x="87" y="18"/>
                  <a:pt x="172" y="18"/>
                </a:cubicBezTo>
                <a:cubicBezTo>
                  <a:pt x="257" y="18"/>
                  <a:pt x="326" y="87"/>
                  <a:pt x="326" y="172"/>
                </a:cubicBezTo>
                <a:cubicBezTo>
                  <a:pt x="326" y="257"/>
                  <a:pt x="257" y="326"/>
                  <a:pt x="172" y="326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42" name="Freeform 10"/>
          <p:cNvSpPr>
            <a:spLocks noEditPoints="1"/>
          </p:cNvSpPr>
          <p:nvPr/>
        </p:nvSpPr>
        <p:spPr bwMode="auto">
          <a:xfrm>
            <a:off x="5080002" y="1016001"/>
            <a:ext cx="2146300" cy="2148417"/>
          </a:xfrm>
          <a:custGeom>
            <a:avLst/>
            <a:gdLst>
              <a:gd name="T0" fmla="*/ 214 w 429"/>
              <a:gd name="T1" fmla="*/ 0 h 430"/>
              <a:gd name="T2" fmla="*/ 0 w 429"/>
              <a:gd name="T3" fmla="*/ 215 h 430"/>
              <a:gd name="T4" fmla="*/ 214 w 429"/>
              <a:gd name="T5" fmla="*/ 430 h 430"/>
              <a:gd name="T6" fmla="*/ 429 w 429"/>
              <a:gd name="T7" fmla="*/ 215 h 430"/>
              <a:gd name="T8" fmla="*/ 214 w 429"/>
              <a:gd name="T9" fmla="*/ 0 h 430"/>
              <a:gd name="T10" fmla="*/ 214 w 429"/>
              <a:gd name="T11" fmla="*/ 407 h 430"/>
              <a:gd name="T12" fmla="*/ 22 w 429"/>
              <a:gd name="T13" fmla="*/ 215 h 430"/>
              <a:gd name="T14" fmla="*/ 214 w 429"/>
              <a:gd name="T15" fmla="*/ 23 h 430"/>
              <a:gd name="T16" fmla="*/ 406 w 429"/>
              <a:gd name="T17" fmla="*/ 215 h 430"/>
              <a:gd name="T18" fmla="*/ 214 w 429"/>
              <a:gd name="T19" fmla="*/ 407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29" h="430">
                <a:moveTo>
                  <a:pt x="214" y="0"/>
                </a:moveTo>
                <a:cubicBezTo>
                  <a:pt x="96" y="0"/>
                  <a:pt x="0" y="97"/>
                  <a:pt x="0" y="215"/>
                </a:cubicBezTo>
                <a:cubicBezTo>
                  <a:pt x="0" y="334"/>
                  <a:pt x="96" y="430"/>
                  <a:pt x="214" y="430"/>
                </a:cubicBezTo>
                <a:cubicBezTo>
                  <a:pt x="333" y="430"/>
                  <a:pt x="429" y="334"/>
                  <a:pt x="429" y="215"/>
                </a:cubicBezTo>
                <a:cubicBezTo>
                  <a:pt x="429" y="97"/>
                  <a:pt x="333" y="0"/>
                  <a:pt x="214" y="0"/>
                </a:cubicBezTo>
                <a:close/>
                <a:moveTo>
                  <a:pt x="214" y="407"/>
                </a:moveTo>
                <a:cubicBezTo>
                  <a:pt x="108" y="407"/>
                  <a:pt x="22" y="321"/>
                  <a:pt x="22" y="215"/>
                </a:cubicBezTo>
                <a:cubicBezTo>
                  <a:pt x="22" y="109"/>
                  <a:pt x="108" y="23"/>
                  <a:pt x="214" y="23"/>
                </a:cubicBezTo>
                <a:cubicBezTo>
                  <a:pt x="320" y="23"/>
                  <a:pt x="406" y="109"/>
                  <a:pt x="406" y="215"/>
                </a:cubicBezTo>
                <a:cubicBezTo>
                  <a:pt x="406" y="321"/>
                  <a:pt x="320" y="407"/>
                  <a:pt x="214" y="407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43" name="Freeform 11"/>
          <p:cNvSpPr>
            <a:spLocks/>
          </p:cNvSpPr>
          <p:nvPr/>
        </p:nvSpPr>
        <p:spPr bwMode="auto">
          <a:xfrm>
            <a:off x="5651502" y="1589617"/>
            <a:ext cx="499533" cy="730251"/>
          </a:xfrm>
          <a:custGeom>
            <a:avLst/>
            <a:gdLst>
              <a:gd name="T0" fmla="*/ 15 w 100"/>
              <a:gd name="T1" fmla="*/ 100 h 146"/>
              <a:gd name="T2" fmla="*/ 100 w 100"/>
              <a:gd name="T3" fmla="*/ 15 h 146"/>
              <a:gd name="T4" fmla="*/ 100 w 100"/>
              <a:gd name="T5" fmla="*/ 0 h 146"/>
              <a:gd name="T6" fmla="*/ 0 w 100"/>
              <a:gd name="T7" fmla="*/ 100 h 146"/>
              <a:gd name="T8" fmla="*/ 11 w 100"/>
              <a:gd name="T9" fmla="*/ 146 h 146"/>
              <a:gd name="T10" fmla="*/ 25 w 100"/>
              <a:gd name="T11" fmla="*/ 139 h 146"/>
              <a:gd name="T12" fmla="*/ 15 w 100"/>
              <a:gd name="T13" fmla="*/ 10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0" h="146">
                <a:moveTo>
                  <a:pt x="15" y="100"/>
                </a:moveTo>
                <a:cubicBezTo>
                  <a:pt x="15" y="53"/>
                  <a:pt x="53" y="15"/>
                  <a:pt x="100" y="15"/>
                </a:cubicBezTo>
                <a:cubicBezTo>
                  <a:pt x="100" y="0"/>
                  <a:pt x="100" y="0"/>
                  <a:pt x="100" y="0"/>
                </a:cubicBezTo>
                <a:cubicBezTo>
                  <a:pt x="45" y="0"/>
                  <a:pt x="0" y="45"/>
                  <a:pt x="0" y="100"/>
                </a:cubicBezTo>
                <a:cubicBezTo>
                  <a:pt x="0" y="117"/>
                  <a:pt x="4" y="132"/>
                  <a:pt x="11" y="146"/>
                </a:cubicBezTo>
                <a:cubicBezTo>
                  <a:pt x="25" y="139"/>
                  <a:pt x="25" y="139"/>
                  <a:pt x="25" y="139"/>
                </a:cubicBezTo>
                <a:cubicBezTo>
                  <a:pt x="19" y="127"/>
                  <a:pt x="15" y="114"/>
                  <a:pt x="15" y="1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44" name="Freeform 12"/>
          <p:cNvSpPr>
            <a:spLocks/>
          </p:cNvSpPr>
          <p:nvPr/>
        </p:nvSpPr>
        <p:spPr bwMode="auto">
          <a:xfrm>
            <a:off x="6286502" y="1595967"/>
            <a:ext cx="539751" cy="1153584"/>
          </a:xfrm>
          <a:custGeom>
            <a:avLst/>
            <a:gdLst>
              <a:gd name="T0" fmla="*/ 108 w 108"/>
              <a:gd name="T1" fmla="*/ 99 h 231"/>
              <a:gd name="T2" fmla="*/ 65 w 108"/>
              <a:gd name="T3" fmla="*/ 0 h 231"/>
              <a:gd name="T4" fmla="*/ 54 w 108"/>
              <a:gd name="T5" fmla="*/ 12 h 231"/>
              <a:gd name="T6" fmla="*/ 92 w 108"/>
              <a:gd name="T7" fmla="*/ 99 h 231"/>
              <a:gd name="T8" fmla="*/ 0 w 108"/>
              <a:gd name="T9" fmla="*/ 215 h 231"/>
              <a:gd name="T10" fmla="*/ 4 w 108"/>
              <a:gd name="T11" fmla="*/ 231 h 231"/>
              <a:gd name="T12" fmla="*/ 108 w 108"/>
              <a:gd name="T13" fmla="*/ 99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8" h="231">
                <a:moveTo>
                  <a:pt x="108" y="99"/>
                </a:moveTo>
                <a:cubicBezTo>
                  <a:pt x="108" y="60"/>
                  <a:pt x="92" y="25"/>
                  <a:pt x="65" y="0"/>
                </a:cubicBezTo>
                <a:cubicBezTo>
                  <a:pt x="54" y="12"/>
                  <a:pt x="54" y="12"/>
                  <a:pt x="54" y="12"/>
                </a:cubicBezTo>
                <a:cubicBezTo>
                  <a:pt x="78" y="34"/>
                  <a:pt x="92" y="65"/>
                  <a:pt x="92" y="99"/>
                </a:cubicBezTo>
                <a:cubicBezTo>
                  <a:pt x="92" y="156"/>
                  <a:pt x="53" y="203"/>
                  <a:pt x="0" y="215"/>
                </a:cubicBezTo>
                <a:cubicBezTo>
                  <a:pt x="4" y="231"/>
                  <a:pt x="4" y="231"/>
                  <a:pt x="4" y="231"/>
                </a:cubicBezTo>
                <a:cubicBezTo>
                  <a:pt x="64" y="217"/>
                  <a:pt x="108" y="163"/>
                  <a:pt x="108" y="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45" name="Freeform 13"/>
          <p:cNvSpPr>
            <a:spLocks/>
          </p:cNvSpPr>
          <p:nvPr/>
        </p:nvSpPr>
        <p:spPr bwMode="auto">
          <a:xfrm>
            <a:off x="5285318" y="2065867"/>
            <a:ext cx="1189567" cy="895351"/>
          </a:xfrm>
          <a:custGeom>
            <a:avLst/>
            <a:gdLst>
              <a:gd name="T0" fmla="*/ 238 w 238"/>
              <a:gd name="T1" fmla="*/ 166 h 179"/>
              <a:gd name="T2" fmla="*/ 231 w 238"/>
              <a:gd name="T3" fmla="*/ 149 h 179"/>
              <a:gd name="T4" fmla="*/ 172 w 238"/>
              <a:gd name="T5" fmla="*/ 161 h 179"/>
              <a:gd name="T6" fmla="*/ 18 w 238"/>
              <a:gd name="T7" fmla="*/ 7 h 179"/>
              <a:gd name="T8" fmla="*/ 18 w 238"/>
              <a:gd name="T9" fmla="*/ 1 h 179"/>
              <a:gd name="T10" fmla="*/ 0 w 238"/>
              <a:gd name="T11" fmla="*/ 0 h 179"/>
              <a:gd name="T12" fmla="*/ 0 w 238"/>
              <a:gd name="T13" fmla="*/ 7 h 179"/>
              <a:gd name="T14" fmla="*/ 172 w 238"/>
              <a:gd name="T15" fmla="*/ 179 h 179"/>
              <a:gd name="T16" fmla="*/ 238 w 238"/>
              <a:gd name="T17" fmla="*/ 166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8" h="179">
                <a:moveTo>
                  <a:pt x="238" y="166"/>
                </a:moveTo>
                <a:cubicBezTo>
                  <a:pt x="231" y="149"/>
                  <a:pt x="231" y="149"/>
                  <a:pt x="231" y="149"/>
                </a:cubicBezTo>
                <a:cubicBezTo>
                  <a:pt x="213" y="156"/>
                  <a:pt x="193" y="161"/>
                  <a:pt x="172" y="161"/>
                </a:cubicBezTo>
                <a:cubicBezTo>
                  <a:pt x="87" y="161"/>
                  <a:pt x="18" y="92"/>
                  <a:pt x="18" y="7"/>
                </a:cubicBezTo>
                <a:cubicBezTo>
                  <a:pt x="18" y="5"/>
                  <a:pt x="18" y="3"/>
                  <a:pt x="18" y="1"/>
                </a:cubicBezTo>
                <a:cubicBezTo>
                  <a:pt x="0" y="0"/>
                  <a:pt x="0" y="0"/>
                  <a:pt x="0" y="0"/>
                </a:cubicBezTo>
                <a:cubicBezTo>
                  <a:pt x="0" y="2"/>
                  <a:pt x="0" y="5"/>
                  <a:pt x="0" y="7"/>
                </a:cubicBezTo>
                <a:cubicBezTo>
                  <a:pt x="0" y="102"/>
                  <a:pt x="77" y="179"/>
                  <a:pt x="172" y="179"/>
                </a:cubicBezTo>
                <a:cubicBezTo>
                  <a:pt x="195" y="179"/>
                  <a:pt x="218" y="174"/>
                  <a:pt x="238" y="16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46" name="Freeform 14"/>
          <p:cNvSpPr>
            <a:spLocks/>
          </p:cNvSpPr>
          <p:nvPr/>
        </p:nvSpPr>
        <p:spPr bwMode="auto">
          <a:xfrm>
            <a:off x="6320368" y="1809751"/>
            <a:ext cx="916517" cy="1339851"/>
          </a:xfrm>
          <a:custGeom>
            <a:avLst/>
            <a:gdLst>
              <a:gd name="T0" fmla="*/ 183 w 183"/>
              <a:gd name="T1" fmla="*/ 57 h 268"/>
              <a:gd name="T2" fmla="*/ 175 w 183"/>
              <a:gd name="T3" fmla="*/ 0 h 268"/>
              <a:gd name="T4" fmla="*/ 153 w 183"/>
              <a:gd name="T5" fmla="*/ 6 h 268"/>
              <a:gd name="T6" fmla="*/ 160 w 183"/>
              <a:gd name="T7" fmla="*/ 57 h 268"/>
              <a:gd name="T8" fmla="*/ 0 w 183"/>
              <a:gd name="T9" fmla="*/ 246 h 268"/>
              <a:gd name="T10" fmla="*/ 4 w 183"/>
              <a:gd name="T11" fmla="*/ 268 h 268"/>
              <a:gd name="T12" fmla="*/ 183 w 183"/>
              <a:gd name="T13" fmla="*/ 57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3" h="268">
                <a:moveTo>
                  <a:pt x="183" y="57"/>
                </a:moveTo>
                <a:cubicBezTo>
                  <a:pt x="183" y="37"/>
                  <a:pt x="180" y="18"/>
                  <a:pt x="175" y="0"/>
                </a:cubicBezTo>
                <a:cubicBezTo>
                  <a:pt x="153" y="6"/>
                  <a:pt x="153" y="6"/>
                  <a:pt x="153" y="6"/>
                </a:cubicBezTo>
                <a:cubicBezTo>
                  <a:pt x="158" y="22"/>
                  <a:pt x="160" y="39"/>
                  <a:pt x="160" y="57"/>
                </a:cubicBezTo>
                <a:cubicBezTo>
                  <a:pt x="160" y="152"/>
                  <a:pt x="91" y="231"/>
                  <a:pt x="0" y="246"/>
                </a:cubicBezTo>
                <a:cubicBezTo>
                  <a:pt x="4" y="268"/>
                  <a:pt x="4" y="268"/>
                  <a:pt x="4" y="268"/>
                </a:cubicBezTo>
                <a:cubicBezTo>
                  <a:pt x="106" y="251"/>
                  <a:pt x="183" y="163"/>
                  <a:pt x="183" y="5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51" name="Freeform 22"/>
          <p:cNvSpPr>
            <a:spLocks noEditPoints="1"/>
          </p:cNvSpPr>
          <p:nvPr/>
        </p:nvSpPr>
        <p:spPr bwMode="auto">
          <a:xfrm>
            <a:off x="3026966" y="3255434"/>
            <a:ext cx="436033" cy="1185333"/>
          </a:xfrm>
          <a:custGeom>
            <a:avLst/>
            <a:gdLst>
              <a:gd name="T0" fmla="*/ 15 w 87"/>
              <a:gd name="T1" fmla="*/ 29 h 237"/>
              <a:gd name="T2" fmla="*/ 43 w 87"/>
              <a:gd name="T3" fmla="*/ 0 h 237"/>
              <a:gd name="T4" fmla="*/ 71 w 87"/>
              <a:gd name="T5" fmla="*/ 29 h 237"/>
              <a:gd name="T6" fmla="*/ 43 w 87"/>
              <a:gd name="T7" fmla="*/ 57 h 237"/>
              <a:gd name="T8" fmla="*/ 15 w 87"/>
              <a:gd name="T9" fmla="*/ 29 h 237"/>
              <a:gd name="T10" fmla="*/ 43 w 87"/>
              <a:gd name="T11" fmla="*/ 61 h 237"/>
              <a:gd name="T12" fmla="*/ 14 w 87"/>
              <a:gd name="T13" fmla="*/ 75 h 237"/>
              <a:gd name="T14" fmla="*/ 14 w 87"/>
              <a:gd name="T15" fmla="*/ 75 h 237"/>
              <a:gd name="T16" fmla="*/ 14 w 87"/>
              <a:gd name="T17" fmla="*/ 237 h 237"/>
              <a:gd name="T18" fmla="*/ 29 w 87"/>
              <a:gd name="T19" fmla="*/ 237 h 237"/>
              <a:gd name="T20" fmla="*/ 32 w 87"/>
              <a:gd name="T21" fmla="*/ 156 h 237"/>
              <a:gd name="T22" fmla="*/ 52 w 87"/>
              <a:gd name="T23" fmla="*/ 156 h 237"/>
              <a:gd name="T24" fmla="*/ 55 w 87"/>
              <a:gd name="T25" fmla="*/ 237 h 237"/>
              <a:gd name="T26" fmla="*/ 73 w 87"/>
              <a:gd name="T27" fmla="*/ 237 h 237"/>
              <a:gd name="T28" fmla="*/ 73 w 87"/>
              <a:gd name="T29" fmla="*/ 78 h 237"/>
              <a:gd name="T30" fmla="*/ 73 w 87"/>
              <a:gd name="T31" fmla="*/ 76 h 237"/>
              <a:gd name="T32" fmla="*/ 43 w 87"/>
              <a:gd name="T33" fmla="*/ 61 h 237"/>
              <a:gd name="T34" fmla="*/ 0 w 87"/>
              <a:gd name="T35" fmla="*/ 76 h 237"/>
              <a:gd name="T36" fmla="*/ 0 w 87"/>
              <a:gd name="T37" fmla="*/ 155 h 237"/>
              <a:gd name="T38" fmla="*/ 12 w 87"/>
              <a:gd name="T39" fmla="*/ 155 h 237"/>
              <a:gd name="T40" fmla="*/ 12 w 87"/>
              <a:gd name="T41" fmla="*/ 66 h 237"/>
              <a:gd name="T42" fmla="*/ 0 w 87"/>
              <a:gd name="T43" fmla="*/ 76 h 237"/>
              <a:gd name="T44" fmla="*/ 75 w 87"/>
              <a:gd name="T45" fmla="*/ 66 h 237"/>
              <a:gd name="T46" fmla="*/ 75 w 87"/>
              <a:gd name="T47" fmla="*/ 155 h 237"/>
              <a:gd name="T48" fmla="*/ 87 w 87"/>
              <a:gd name="T49" fmla="*/ 155 h 237"/>
              <a:gd name="T50" fmla="*/ 87 w 87"/>
              <a:gd name="T51" fmla="*/ 76 h 237"/>
              <a:gd name="T52" fmla="*/ 75 w 87"/>
              <a:gd name="T53" fmla="*/ 66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87" h="237">
                <a:moveTo>
                  <a:pt x="15" y="29"/>
                </a:moveTo>
                <a:cubicBezTo>
                  <a:pt x="15" y="13"/>
                  <a:pt x="28" y="0"/>
                  <a:pt x="43" y="0"/>
                </a:cubicBezTo>
                <a:cubicBezTo>
                  <a:pt x="59" y="0"/>
                  <a:pt x="71" y="13"/>
                  <a:pt x="71" y="29"/>
                </a:cubicBezTo>
                <a:cubicBezTo>
                  <a:pt x="71" y="44"/>
                  <a:pt x="59" y="57"/>
                  <a:pt x="43" y="57"/>
                </a:cubicBezTo>
                <a:cubicBezTo>
                  <a:pt x="28" y="57"/>
                  <a:pt x="15" y="44"/>
                  <a:pt x="15" y="29"/>
                </a:cubicBezTo>
                <a:close/>
                <a:moveTo>
                  <a:pt x="43" y="61"/>
                </a:moveTo>
                <a:cubicBezTo>
                  <a:pt x="28" y="61"/>
                  <a:pt x="16" y="67"/>
                  <a:pt x="14" y="75"/>
                </a:cubicBezTo>
                <a:cubicBezTo>
                  <a:pt x="14" y="75"/>
                  <a:pt x="14" y="75"/>
                  <a:pt x="14" y="75"/>
                </a:cubicBezTo>
                <a:cubicBezTo>
                  <a:pt x="14" y="237"/>
                  <a:pt x="14" y="237"/>
                  <a:pt x="14" y="237"/>
                </a:cubicBezTo>
                <a:cubicBezTo>
                  <a:pt x="29" y="237"/>
                  <a:pt x="29" y="237"/>
                  <a:pt x="29" y="237"/>
                </a:cubicBezTo>
                <a:cubicBezTo>
                  <a:pt x="32" y="156"/>
                  <a:pt x="32" y="156"/>
                  <a:pt x="32" y="156"/>
                </a:cubicBezTo>
                <a:cubicBezTo>
                  <a:pt x="52" y="156"/>
                  <a:pt x="52" y="156"/>
                  <a:pt x="52" y="156"/>
                </a:cubicBezTo>
                <a:cubicBezTo>
                  <a:pt x="55" y="237"/>
                  <a:pt x="55" y="237"/>
                  <a:pt x="55" y="237"/>
                </a:cubicBezTo>
                <a:cubicBezTo>
                  <a:pt x="73" y="237"/>
                  <a:pt x="73" y="237"/>
                  <a:pt x="73" y="237"/>
                </a:cubicBezTo>
                <a:cubicBezTo>
                  <a:pt x="73" y="78"/>
                  <a:pt x="73" y="78"/>
                  <a:pt x="73" y="78"/>
                </a:cubicBezTo>
                <a:cubicBezTo>
                  <a:pt x="73" y="77"/>
                  <a:pt x="73" y="77"/>
                  <a:pt x="73" y="76"/>
                </a:cubicBezTo>
                <a:cubicBezTo>
                  <a:pt x="73" y="68"/>
                  <a:pt x="60" y="61"/>
                  <a:pt x="43" y="61"/>
                </a:cubicBezTo>
                <a:close/>
                <a:moveTo>
                  <a:pt x="0" y="76"/>
                </a:moveTo>
                <a:cubicBezTo>
                  <a:pt x="0" y="155"/>
                  <a:pt x="0" y="155"/>
                  <a:pt x="0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2" y="66"/>
                  <a:pt x="12" y="66"/>
                  <a:pt x="12" y="66"/>
                </a:cubicBezTo>
                <a:cubicBezTo>
                  <a:pt x="9" y="66"/>
                  <a:pt x="0" y="68"/>
                  <a:pt x="0" y="76"/>
                </a:cubicBezTo>
                <a:close/>
                <a:moveTo>
                  <a:pt x="75" y="66"/>
                </a:moveTo>
                <a:cubicBezTo>
                  <a:pt x="75" y="155"/>
                  <a:pt x="75" y="155"/>
                  <a:pt x="75" y="155"/>
                </a:cubicBezTo>
                <a:cubicBezTo>
                  <a:pt x="87" y="155"/>
                  <a:pt x="87" y="155"/>
                  <a:pt x="87" y="155"/>
                </a:cubicBezTo>
                <a:cubicBezTo>
                  <a:pt x="87" y="76"/>
                  <a:pt x="87" y="76"/>
                  <a:pt x="87" y="76"/>
                </a:cubicBezTo>
                <a:cubicBezTo>
                  <a:pt x="87" y="68"/>
                  <a:pt x="78" y="66"/>
                  <a:pt x="75" y="66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52" name="Freeform 23"/>
          <p:cNvSpPr>
            <a:spLocks/>
          </p:cNvSpPr>
          <p:nvPr/>
        </p:nvSpPr>
        <p:spPr bwMode="auto">
          <a:xfrm>
            <a:off x="3128566" y="3266018"/>
            <a:ext cx="114300" cy="124884"/>
          </a:xfrm>
          <a:custGeom>
            <a:avLst/>
            <a:gdLst>
              <a:gd name="T0" fmla="*/ 23 w 23"/>
              <a:gd name="T1" fmla="*/ 0 h 25"/>
              <a:gd name="T2" fmla="*/ 0 w 23"/>
              <a:gd name="T3" fmla="*/ 25 h 25"/>
              <a:gd name="T4" fmla="*/ 2 w 23"/>
              <a:gd name="T5" fmla="*/ 25 h 25"/>
              <a:gd name="T6" fmla="*/ 23 w 23"/>
              <a:gd name="T7" fmla="*/ 3 h 25"/>
              <a:gd name="T8" fmla="*/ 23 w 23"/>
              <a:gd name="T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25">
                <a:moveTo>
                  <a:pt x="23" y="0"/>
                </a:moveTo>
                <a:cubicBezTo>
                  <a:pt x="11" y="2"/>
                  <a:pt x="1" y="13"/>
                  <a:pt x="0" y="25"/>
                </a:cubicBezTo>
                <a:cubicBezTo>
                  <a:pt x="1" y="25"/>
                  <a:pt x="1" y="25"/>
                  <a:pt x="2" y="25"/>
                </a:cubicBezTo>
                <a:cubicBezTo>
                  <a:pt x="4" y="14"/>
                  <a:pt x="12" y="6"/>
                  <a:pt x="23" y="3"/>
                </a:cubicBezTo>
                <a:cubicBezTo>
                  <a:pt x="23" y="2"/>
                  <a:pt x="23" y="1"/>
                  <a:pt x="2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53" name="Freeform 27"/>
          <p:cNvSpPr>
            <a:spLocks noEditPoints="1"/>
          </p:cNvSpPr>
          <p:nvPr/>
        </p:nvSpPr>
        <p:spPr bwMode="auto">
          <a:xfrm>
            <a:off x="4969939" y="3255434"/>
            <a:ext cx="433917" cy="1185333"/>
          </a:xfrm>
          <a:custGeom>
            <a:avLst/>
            <a:gdLst>
              <a:gd name="T0" fmla="*/ 15 w 87"/>
              <a:gd name="T1" fmla="*/ 29 h 237"/>
              <a:gd name="T2" fmla="*/ 43 w 87"/>
              <a:gd name="T3" fmla="*/ 0 h 237"/>
              <a:gd name="T4" fmla="*/ 71 w 87"/>
              <a:gd name="T5" fmla="*/ 29 h 237"/>
              <a:gd name="T6" fmla="*/ 43 w 87"/>
              <a:gd name="T7" fmla="*/ 57 h 237"/>
              <a:gd name="T8" fmla="*/ 15 w 87"/>
              <a:gd name="T9" fmla="*/ 29 h 237"/>
              <a:gd name="T10" fmla="*/ 43 w 87"/>
              <a:gd name="T11" fmla="*/ 61 h 237"/>
              <a:gd name="T12" fmla="*/ 14 w 87"/>
              <a:gd name="T13" fmla="*/ 75 h 237"/>
              <a:gd name="T14" fmla="*/ 14 w 87"/>
              <a:gd name="T15" fmla="*/ 75 h 237"/>
              <a:gd name="T16" fmla="*/ 14 w 87"/>
              <a:gd name="T17" fmla="*/ 237 h 237"/>
              <a:gd name="T18" fmla="*/ 29 w 87"/>
              <a:gd name="T19" fmla="*/ 237 h 237"/>
              <a:gd name="T20" fmla="*/ 32 w 87"/>
              <a:gd name="T21" fmla="*/ 156 h 237"/>
              <a:gd name="T22" fmla="*/ 52 w 87"/>
              <a:gd name="T23" fmla="*/ 156 h 237"/>
              <a:gd name="T24" fmla="*/ 55 w 87"/>
              <a:gd name="T25" fmla="*/ 237 h 237"/>
              <a:gd name="T26" fmla="*/ 73 w 87"/>
              <a:gd name="T27" fmla="*/ 237 h 237"/>
              <a:gd name="T28" fmla="*/ 73 w 87"/>
              <a:gd name="T29" fmla="*/ 78 h 237"/>
              <a:gd name="T30" fmla="*/ 73 w 87"/>
              <a:gd name="T31" fmla="*/ 76 h 237"/>
              <a:gd name="T32" fmla="*/ 43 w 87"/>
              <a:gd name="T33" fmla="*/ 61 h 237"/>
              <a:gd name="T34" fmla="*/ 0 w 87"/>
              <a:gd name="T35" fmla="*/ 76 h 237"/>
              <a:gd name="T36" fmla="*/ 0 w 87"/>
              <a:gd name="T37" fmla="*/ 155 h 237"/>
              <a:gd name="T38" fmla="*/ 12 w 87"/>
              <a:gd name="T39" fmla="*/ 155 h 237"/>
              <a:gd name="T40" fmla="*/ 12 w 87"/>
              <a:gd name="T41" fmla="*/ 66 h 237"/>
              <a:gd name="T42" fmla="*/ 0 w 87"/>
              <a:gd name="T43" fmla="*/ 76 h 237"/>
              <a:gd name="T44" fmla="*/ 75 w 87"/>
              <a:gd name="T45" fmla="*/ 66 h 237"/>
              <a:gd name="T46" fmla="*/ 75 w 87"/>
              <a:gd name="T47" fmla="*/ 155 h 237"/>
              <a:gd name="T48" fmla="*/ 87 w 87"/>
              <a:gd name="T49" fmla="*/ 155 h 237"/>
              <a:gd name="T50" fmla="*/ 87 w 87"/>
              <a:gd name="T51" fmla="*/ 76 h 237"/>
              <a:gd name="T52" fmla="*/ 75 w 87"/>
              <a:gd name="T53" fmla="*/ 66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87" h="237">
                <a:moveTo>
                  <a:pt x="15" y="29"/>
                </a:moveTo>
                <a:cubicBezTo>
                  <a:pt x="15" y="13"/>
                  <a:pt x="28" y="0"/>
                  <a:pt x="43" y="0"/>
                </a:cubicBezTo>
                <a:cubicBezTo>
                  <a:pt x="59" y="0"/>
                  <a:pt x="71" y="13"/>
                  <a:pt x="71" y="29"/>
                </a:cubicBezTo>
                <a:cubicBezTo>
                  <a:pt x="71" y="44"/>
                  <a:pt x="59" y="57"/>
                  <a:pt x="43" y="57"/>
                </a:cubicBezTo>
                <a:cubicBezTo>
                  <a:pt x="28" y="57"/>
                  <a:pt x="15" y="44"/>
                  <a:pt x="15" y="29"/>
                </a:cubicBezTo>
                <a:close/>
                <a:moveTo>
                  <a:pt x="43" y="61"/>
                </a:moveTo>
                <a:cubicBezTo>
                  <a:pt x="28" y="61"/>
                  <a:pt x="16" y="67"/>
                  <a:pt x="14" y="75"/>
                </a:cubicBezTo>
                <a:cubicBezTo>
                  <a:pt x="14" y="75"/>
                  <a:pt x="14" y="75"/>
                  <a:pt x="14" y="75"/>
                </a:cubicBezTo>
                <a:cubicBezTo>
                  <a:pt x="14" y="237"/>
                  <a:pt x="14" y="237"/>
                  <a:pt x="14" y="237"/>
                </a:cubicBezTo>
                <a:cubicBezTo>
                  <a:pt x="29" y="237"/>
                  <a:pt x="29" y="237"/>
                  <a:pt x="29" y="237"/>
                </a:cubicBezTo>
                <a:cubicBezTo>
                  <a:pt x="32" y="156"/>
                  <a:pt x="32" y="156"/>
                  <a:pt x="32" y="156"/>
                </a:cubicBezTo>
                <a:cubicBezTo>
                  <a:pt x="52" y="156"/>
                  <a:pt x="52" y="156"/>
                  <a:pt x="52" y="156"/>
                </a:cubicBezTo>
                <a:cubicBezTo>
                  <a:pt x="55" y="237"/>
                  <a:pt x="55" y="237"/>
                  <a:pt x="55" y="237"/>
                </a:cubicBezTo>
                <a:cubicBezTo>
                  <a:pt x="73" y="237"/>
                  <a:pt x="73" y="237"/>
                  <a:pt x="73" y="237"/>
                </a:cubicBezTo>
                <a:cubicBezTo>
                  <a:pt x="73" y="78"/>
                  <a:pt x="73" y="78"/>
                  <a:pt x="73" y="78"/>
                </a:cubicBezTo>
                <a:cubicBezTo>
                  <a:pt x="73" y="77"/>
                  <a:pt x="73" y="77"/>
                  <a:pt x="73" y="76"/>
                </a:cubicBezTo>
                <a:cubicBezTo>
                  <a:pt x="73" y="68"/>
                  <a:pt x="60" y="61"/>
                  <a:pt x="43" y="61"/>
                </a:cubicBezTo>
                <a:close/>
                <a:moveTo>
                  <a:pt x="0" y="76"/>
                </a:moveTo>
                <a:cubicBezTo>
                  <a:pt x="0" y="155"/>
                  <a:pt x="0" y="155"/>
                  <a:pt x="0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2" y="66"/>
                  <a:pt x="12" y="66"/>
                  <a:pt x="12" y="66"/>
                </a:cubicBezTo>
                <a:cubicBezTo>
                  <a:pt x="9" y="66"/>
                  <a:pt x="0" y="68"/>
                  <a:pt x="0" y="76"/>
                </a:cubicBezTo>
                <a:close/>
                <a:moveTo>
                  <a:pt x="75" y="66"/>
                </a:moveTo>
                <a:cubicBezTo>
                  <a:pt x="75" y="155"/>
                  <a:pt x="75" y="155"/>
                  <a:pt x="75" y="155"/>
                </a:cubicBezTo>
                <a:cubicBezTo>
                  <a:pt x="87" y="155"/>
                  <a:pt x="87" y="155"/>
                  <a:pt x="87" y="155"/>
                </a:cubicBezTo>
                <a:cubicBezTo>
                  <a:pt x="87" y="76"/>
                  <a:pt x="87" y="76"/>
                  <a:pt x="87" y="76"/>
                </a:cubicBezTo>
                <a:cubicBezTo>
                  <a:pt x="87" y="68"/>
                  <a:pt x="78" y="66"/>
                  <a:pt x="75" y="66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54" name="Freeform 28"/>
          <p:cNvSpPr>
            <a:spLocks/>
          </p:cNvSpPr>
          <p:nvPr/>
        </p:nvSpPr>
        <p:spPr bwMode="auto">
          <a:xfrm>
            <a:off x="5069422" y="3266018"/>
            <a:ext cx="114300" cy="124884"/>
          </a:xfrm>
          <a:custGeom>
            <a:avLst/>
            <a:gdLst>
              <a:gd name="T0" fmla="*/ 23 w 23"/>
              <a:gd name="T1" fmla="*/ 0 h 25"/>
              <a:gd name="T2" fmla="*/ 0 w 23"/>
              <a:gd name="T3" fmla="*/ 25 h 25"/>
              <a:gd name="T4" fmla="*/ 2 w 23"/>
              <a:gd name="T5" fmla="*/ 25 h 25"/>
              <a:gd name="T6" fmla="*/ 23 w 23"/>
              <a:gd name="T7" fmla="*/ 3 h 25"/>
              <a:gd name="T8" fmla="*/ 23 w 23"/>
              <a:gd name="T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25">
                <a:moveTo>
                  <a:pt x="23" y="0"/>
                </a:moveTo>
                <a:cubicBezTo>
                  <a:pt x="11" y="2"/>
                  <a:pt x="1" y="13"/>
                  <a:pt x="0" y="25"/>
                </a:cubicBezTo>
                <a:cubicBezTo>
                  <a:pt x="1" y="25"/>
                  <a:pt x="1" y="25"/>
                  <a:pt x="2" y="25"/>
                </a:cubicBezTo>
                <a:cubicBezTo>
                  <a:pt x="4" y="14"/>
                  <a:pt x="12" y="6"/>
                  <a:pt x="23" y="3"/>
                </a:cubicBezTo>
                <a:cubicBezTo>
                  <a:pt x="23" y="2"/>
                  <a:pt x="23" y="1"/>
                  <a:pt x="2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55" name="Freeform 32"/>
          <p:cNvSpPr>
            <a:spLocks noEditPoints="1"/>
          </p:cNvSpPr>
          <p:nvPr/>
        </p:nvSpPr>
        <p:spPr bwMode="auto">
          <a:xfrm>
            <a:off x="6812710" y="3255434"/>
            <a:ext cx="433917" cy="1185333"/>
          </a:xfrm>
          <a:custGeom>
            <a:avLst/>
            <a:gdLst>
              <a:gd name="T0" fmla="*/ 15 w 87"/>
              <a:gd name="T1" fmla="*/ 29 h 237"/>
              <a:gd name="T2" fmla="*/ 43 w 87"/>
              <a:gd name="T3" fmla="*/ 0 h 237"/>
              <a:gd name="T4" fmla="*/ 71 w 87"/>
              <a:gd name="T5" fmla="*/ 29 h 237"/>
              <a:gd name="T6" fmla="*/ 43 w 87"/>
              <a:gd name="T7" fmla="*/ 57 h 237"/>
              <a:gd name="T8" fmla="*/ 15 w 87"/>
              <a:gd name="T9" fmla="*/ 29 h 237"/>
              <a:gd name="T10" fmla="*/ 43 w 87"/>
              <a:gd name="T11" fmla="*/ 61 h 237"/>
              <a:gd name="T12" fmla="*/ 14 w 87"/>
              <a:gd name="T13" fmla="*/ 75 h 237"/>
              <a:gd name="T14" fmla="*/ 14 w 87"/>
              <a:gd name="T15" fmla="*/ 75 h 237"/>
              <a:gd name="T16" fmla="*/ 14 w 87"/>
              <a:gd name="T17" fmla="*/ 237 h 237"/>
              <a:gd name="T18" fmla="*/ 29 w 87"/>
              <a:gd name="T19" fmla="*/ 237 h 237"/>
              <a:gd name="T20" fmla="*/ 32 w 87"/>
              <a:gd name="T21" fmla="*/ 156 h 237"/>
              <a:gd name="T22" fmla="*/ 52 w 87"/>
              <a:gd name="T23" fmla="*/ 156 h 237"/>
              <a:gd name="T24" fmla="*/ 56 w 87"/>
              <a:gd name="T25" fmla="*/ 237 h 237"/>
              <a:gd name="T26" fmla="*/ 73 w 87"/>
              <a:gd name="T27" fmla="*/ 237 h 237"/>
              <a:gd name="T28" fmla="*/ 73 w 87"/>
              <a:gd name="T29" fmla="*/ 78 h 237"/>
              <a:gd name="T30" fmla="*/ 73 w 87"/>
              <a:gd name="T31" fmla="*/ 76 h 237"/>
              <a:gd name="T32" fmla="*/ 43 w 87"/>
              <a:gd name="T33" fmla="*/ 61 h 237"/>
              <a:gd name="T34" fmla="*/ 0 w 87"/>
              <a:gd name="T35" fmla="*/ 76 h 237"/>
              <a:gd name="T36" fmla="*/ 0 w 87"/>
              <a:gd name="T37" fmla="*/ 155 h 237"/>
              <a:gd name="T38" fmla="*/ 12 w 87"/>
              <a:gd name="T39" fmla="*/ 155 h 237"/>
              <a:gd name="T40" fmla="*/ 12 w 87"/>
              <a:gd name="T41" fmla="*/ 66 h 237"/>
              <a:gd name="T42" fmla="*/ 0 w 87"/>
              <a:gd name="T43" fmla="*/ 76 h 237"/>
              <a:gd name="T44" fmla="*/ 75 w 87"/>
              <a:gd name="T45" fmla="*/ 66 h 237"/>
              <a:gd name="T46" fmla="*/ 75 w 87"/>
              <a:gd name="T47" fmla="*/ 155 h 237"/>
              <a:gd name="T48" fmla="*/ 87 w 87"/>
              <a:gd name="T49" fmla="*/ 155 h 237"/>
              <a:gd name="T50" fmla="*/ 87 w 87"/>
              <a:gd name="T51" fmla="*/ 76 h 237"/>
              <a:gd name="T52" fmla="*/ 75 w 87"/>
              <a:gd name="T53" fmla="*/ 66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87" h="237">
                <a:moveTo>
                  <a:pt x="15" y="29"/>
                </a:moveTo>
                <a:cubicBezTo>
                  <a:pt x="15" y="13"/>
                  <a:pt x="28" y="0"/>
                  <a:pt x="43" y="0"/>
                </a:cubicBezTo>
                <a:cubicBezTo>
                  <a:pt x="59" y="0"/>
                  <a:pt x="71" y="13"/>
                  <a:pt x="71" y="29"/>
                </a:cubicBezTo>
                <a:cubicBezTo>
                  <a:pt x="71" y="44"/>
                  <a:pt x="59" y="57"/>
                  <a:pt x="43" y="57"/>
                </a:cubicBezTo>
                <a:cubicBezTo>
                  <a:pt x="28" y="57"/>
                  <a:pt x="15" y="44"/>
                  <a:pt x="15" y="29"/>
                </a:cubicBezTo>
                <a:moveTo>
                  <a:pt x="43" y="61"/>
                </a:moveTo>
                <a:cubicBezTo>
                  <a:pt x="28" y="61"/>
                  <a:pt x="16" y="67"/>
                  <a:pt x="14" y="75"/>
                </a:cubicBezTo>
                <a:cubicBezTo>
                  <a:pt x="14" y="75"/>
                  <a:pt x="14" y="75"/>
                  <a:pt x="14" y="75"/>
                </a:cubicBezTo>
                <a:cubicBezTo>
                  <a:pt x="14" y="237"/>
                  <a:pt x="14" y="237"/>
                  <a:pt x="14" y="237"/>
                </a:cubicBezTo>
                <a:cubicBezTo>
                  <a:pt x="29" y="237"/>
                  <a:pt x="29" y="237"/>
                  <a:pt x="29" y="237"/>
                </a:cubicBezTo>
                <a:cubicBezTo>
                  <a:pt x="32" y="156"/>
                  <a:pt x="32" y="156"/>
                  <a:pt x="32" y="156"/>
                </a:cubicBezTo>
                <a:cubicBezTo>
                  <a:pt x="52" y="156"/>
                  <a:pt x="52" y="156"/>
                  <a:pt x="52" y="156"/>
                </a:cubicBezTo>
                <a:cubicBezTo>
                  <a:pt x="56" y="237"/>
                  <a:pt x="56" y="237"/>
                  <a:pt x="56" y="237"/>
                </a:cubicBezTo>
                <a:cubicBezTo>
                  <a:pt x="73" y="237"/>
                  <a:pt x="73" y="237"/>
                  <a:pt x="73" y="237"/>
                </a:cubicBezTo>
                <a:cubicBezTo>
                  <a:pt x="73" y="78"/>
                  <a:pt x="73" y="78"/>
                  <a:pt x="73" y="78"/>
                </a:cubicBezTo>
                <a:cubicBezTo>
                  <a:pt x="73" y="77"/>
                  <a:pt x="73" y="77"/>
                  <a:pt x="73" y="76"/>
                </a:cubicBezTo>
                <a:cubicBezTo>
                  <a:pt x="73" y="68"/>
                  <a:pt x="60" y="61"/>
                  <a:pt x="43" y="61"/>
                </a:cubicBezTo>
                <a:moveTo>
                  <a:pt x="0" y="76"/>
                </a:moveTo>
                <a:cubicBezTo>
                  <a:pt x="0" y="155"/>
                  <a:pt x="0" y="155"/>
                  <a:pt x="0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2" y="66"/>
                  <a:pt x="12" y="66"/>
                  <a:pt x="12" y="66"/>
                </a:cubicBezTo>
                <a:cubicBezTo>
                  <a:pt x="9" y="66"/>
                  <a:pt x="0" y="68"/>
                  <a:pt x="0" y="76"/>
                </a:cubicBezTo>
                <a:moveTo>
                  <a:pt x="75" y="66"/>
                </a:moveTo>
                <a:cubicBezTo>
                  <a:pt x="75" y="155"/>
                  <a:pt x="75" y="155"/>
                  <a:pt x="75" y="155"/>
                </a:cubicBezTo>
                <a:cubicBezTo>
                  <a:pt x="87" y="155"/>
                  <a:pt x="87" y="155"/>
                  <a:pt x="87" y="155"/>
                </a:cubicBezTo>
                <a:cubicBezTo>
                  <a:pt x="87" y="76"/>
                  <a:pt x="87" y="76"/>
                  <a:pt x="87" y="76"/>
                </a:cubicBezTo>
                <a:cubicBezTo>
                  <a:pt x="87" y="68"/>
                  <a:pt x="78" y="66"/>
                  <a:pt x="75" y="66"/>
                </a:cubicBezTo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56" name="Freeform 33"/>
          <p:cNvSpPr>
            <a:spLocks/>
          </p:cNvSpPr>
          <p:nvPr/>
        </p:nvSpPr>
        <p:spPr bwMode="auto">
          <a:xfrm>
            <a:off x="6912194" y="3266018"/>
            <a:ext cx="114300" cy="124884"/>
          </a:xfrm>
          <a:custGeom>
            <a:avLst/>
            <a:gdLst>
              <a:gd name="T0" fmla="*/ 23 w 23"/>
              <a:gd name="T1" fmla="*/ 0 h 25"/>
              <a:gd name="T2" fmla="*/ 0 w 23"/>
              <a:gd name="T3" fmla="*/ 25 h 25"/>
              <a:gd name="T4" fmla="*/ 2 w 23"/>
              <a:gd name="T5" fmla="*/ 25 h 25"/>
              <a:gd name="T6" fmla="*/ 23 w 23"/>
              <a:gd name="T7" fmla="*/ 3 h 25"/>
              <a:gd name="T8" fmla="*/ 23 w 23"/>
              <a:gd name="T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" h="25">
                <a:moveTo>
                  <a:pt x="23" y="0"/>
                </a:moveTo>
                <a:cubicBezTo>
                  <a:pt x="11" y="2"/>
                  <a:pt x="1" y="13"/>
                  <a:pt x="0" y="25"/>
                </a:cubicBezTo>
                <a:cubicBezTo>
                  <a:pt x="1" y="25"/>
                  <a:pt x="2" y="25"/>
                  <a:pt x="2" y="25"/>
                </a:cubicBezTo>
                <a:cubicBezTo>
                  <a:pt x="4" y="14"/>
                  <a:pt x="12" y="6"/>
                  <a:pt x="23" y="3"/>
                </a:cubicBezTo>
                <a:cubicBezTo>
                  <a:pt x="23" y="2"/>
                  <a:pt x="23" y="1"/>
                  <a:pt x="2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57" name="Freeform 37"/>
          <p:cNvSpPr>
            <a:spLocks noEditPoints="1"/>
          </p:cNvSpPr>
          <p:nvPr/>
        </p:nvSpPr>
        <p:spPr bwMode="auto">
          <a:xfrm>
            <a:off x="8840167" y="3255434"/>
            <a:ext cx="433917" cy="1185333"/>
          </a:xfrm>
          <a:custGeom>
            <a:avLst/>
            <a:gdLst>
              <a:gd name="T0" fmla="*/ 15 w 87"/>
              <a:gd name="T1" fmla="*/ 29 h 237"/>
              <a:gd name="T2" fmla="*/ 43 w 87"/>
              <a:gd name="T3" fmla="*/ 0 h 237"/>
              <a:gd name="T4" fmla="*/ 71 w 87"/>
              <a:gd name="T5" fmla="*/ 29 h 237"/>
              <a:gd name="T6" fmla="*/ 43 w 87"/>
              <a:gd name="T7" fmla="*/ 57 h 237"/>
              <a:gd name="T8" fmla="*/ 15 w 87"/>
              <a:gd name="T9" fmla="*/ 29 h 237"/>
              <a:gd name="T10" fmla="*/ 43 w 87"/>
              <a:gd name="T11" fmla="*/ 61 h 237"/>
              <a:gd name="T12" fmla="*/ 14 w 87"/>
              <a:gd name="T13" fmla="*/ 75 h 237"/>
              <a:gd name="T14" fmla="*/ 14 w 87"/>
              <a:gd name="T15" fmla="*/ 75 h 237"/>
              <a:gd name="T16" fmla="*/ 14 w 87"/>
              <a:gd name="T17" fmla="*/ 237 h 237"/>
              <a:gd name="T18" fmla="*/ 29 w 87"/>
              <a:gd name="T19" fmla="*/ 237 h 237"/>
              <a:gd name="T20" fmla="*/ 32 w 87"/>
              <a:gd name="T21" fmla="*/ 156 h 237"/>
              <a:gd name="T22" fmla="*/ 52 w 87"/>
              <a:gd name="T23" fmla="*/ 156 h 237"/>
              <a:gd name="T24" fmla="*/ 56 w 87"/>
              <a:gd name="T25" fmla="*/ 237 h 237"/>
              <a:gd name="T26" fmla="*/ 73 w 87"/>
              <a:gd name="T27" fmla="*/ 237 h 237"/>
              <a:gd name="T28" fmla="*/ 73 w 87"/>
              <a:gd name="T29" fmla="*/ 78 h 237"/>
              <a:gd name="T30" fmla="*/ 73 w 87"/>
              <a:gd name="T31" fmla="*/ 76 h 237"/>
              <a:gd name="T32" fmla="*/ 43 w 87"/>
              <a:gd name="T33" fmla="*/ 61 h 237"/>
              <a:gd name="T34" fmla="*/ 0 w 87"/>
              <a:gd name="T35" fmla="*/ 76 h 237"/>
              <a:gd name="T36" fmla="*/ 0 w 87"/>
              <a:gd name="T37" fmla="*/ 155 h 237"/>
              <a:gd name="T38" fmla="*/ 12 w 87"/>
              <a:gd name="T39" fmla="*/ 155 h 237"/>
              <a:gd name="T40" fmla="*/ 12 w 87"/>
              <a:gd name="T41" fmla="*/ 66 h 237"/>
              <a:gd name="T42" fmla="*/ 0 w 87"/>
              <a:gd name="T43" fmla="*/ 76 h 237"/>
              <a:gd name="T44" fmla="*/ 75 w 87"/>
              <a:gd name="T45" fmla="*/ 66 h 237"/>
              <a:gd name="T46" fmla="*/ 75 w 87"/>
              <a:gd name="T47" fmla="*/ 155 h 237"/>
              <a:gd name="T48" fmla="*/ 87 w 87"/>
              <a:gd name="T49" fmla="*/ 155 h 237"/>
              <a:gd name="T50" fmla="*/ 87 w 87"/>
              <a:gd name="T51" fmla="*/ 76 h 237"/>
              <a:gd name="T52" fmla="*/ 75 w 87"/>
              <a:gd name="T53" fmla="*/ 66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87" h="237">
                <a:moveTo>
                  <a:pt x="15" y="29"/>
                </a:moveTo>
                <a:cubicBezTo>
                  <a:pt x="15" y="13"/>
                  <a:pt x="28" y="0"/>
                  <a:pt x="43" y="0"/>
                </a:cubicBezTo>
                <a:cubicBezTo>
                  <a:pt x="59" y="0"/>
                  <a:pt x="71" y="13"/>
                  <a:pt x="71" y="29"/>
                </a:cubicBezTo>
                <a:cubicBezTo>
                  <a:pt x="71" y="44"/>
                  <a:pt x="59" y="57"/>
                  <a:pt x="43" y="57"/>
                </a:cubicBezTo>
                <a:cubicBezTo>
                  <a:pt x="28" y="57"/>
                  <a:pt x="15" y="44"/>
                  <a:pt x="15" y="29"/>
                </a:cubicBezTo>
                <a:close/>
                <a:moveTo>
                  <a:pt x="43" y="61"/>
                </a:moveTo>
                <a:cubicBezTo>
                  <a:pt x="28" y="61"/>
                  <a:pt x="16" y="67"/>
                  <a:pt x="14" y="75"/>
                </a:cubicBezTo>
                <a:cubicBezTo>
                  <a:pt x="14" y="75"/>
                  <a:pt x="14" y="75"/>
                  <a:pt x="14" y="75"/>
                </a:cubicBezTo>
                <a:cubicBezTo>
                  <a:pt x="14" y="237"/>
                  <a:pt x="14" y="237"/>
                  <a:pt x="14" y="237"/>
                </a:cubicBezTo>
                <a:cubicBezTo>
                  <a:pt x="29" y="237"/>
                  <a:pt x="29" y="237"/>
                  <a:pt x="29" y="237"/>
                </a:cubicBezTo>
                <a:cubicBezTo>
                  <a:pt x="32" y="156"/>
                  <a:pt x="32" y="156"/>
                  <a:pt x="32" y="156"/>
                </a:cubicBezTo>
                <a:cubicBezTo>
                  <a:pt x="52" y="156"/>
                  <a:pt x="52" y="156"/>
                  <a:pt x="52" y="156"/>
                </a:cubicBezTo>
                <a:cubicBezTo>
                  <a:pt x="56" y="237"/>
                  <a:pt x="56" y="237"/>
                  <a:pt x="56" y="237"/>
                </a:cubicBezTo>
                <a:cubicBezTo>
                  <a:pt x="73" y="237"/>
                  <a:pt x="73" y="237"/>
                  <a:pt x="73" y="237"/>
                </a:cubicBezTo>
                <a:cubicBezTo>
                  <a:pt x="73" y="78"/>
                  <a:pt x="73" y="78"/>
                  <a:pt x="73" y="78"/>
                </a:cubicBezTo>
                <a:cubicBezTo>
                  <a:pt x="73" y="77"/>
                  <a:pt x="73" y="77"/>
                  <a:pt x="73" y="76"/>
                </a:cubicBezTo>
                <a:cubicBezTo>
                  <a:pt x="73" y="68"/>
                  <a:pt x="60" y="61"/>
                  <a:pt x="43" y="61"/>
                </a:cubicBezTo>
                <a:close/>
                <a:moveTo>
                  <a:pt x="0" y="76"/>
                </a:moveTo>
                <a:cubicBezTo>
                  <a:pt x="0" y="155"/>
                  <a:pt x="0" y="155"/>
                  <a:pt x="0" y="155"/>
                </a:cubicBezTo>
                <a:cubicBezTo>
                  <a:pt x="12" y="155"/>
                  <a:pt x="12" y="155"/>
                  <a:pt x="12" y="155"/>
                </a:cubicBezTo>
                <a:cubicBezTo>
                  <a:pt x="12" y="66"/>
                  <a:pt x="12" y="66"/>
                  <a:pt x="12" y="66"/>
                </a:cubicBezTo>
                <a:cubicBezTo>
                  <a:pt x="9" y="66"/>
                  <a:pt x="0" y="68"/>
                  <a:pt x="0" y="76"/>
                </a:cubicBezTo>
                <a:close/>
                <a:moveTo>
                  <a:pt x="75" y="66"/>
                </a:moveTo>
                <a:cubicBezTo>
                  <a:pt x="75" y="155"/>
                  <a:pt x="75" y="155"/>
                  <a:pt x="75" y="155"/>
                </a:cubicBezTo>
                <a:cubicBezTo>
                  <a:pt x="87" y="155"/>
                  <a:pt x="87" y="155"/>
                  <a:pt x="87" y="155"/>
                </a:cubicBezTo>
                <a:cubicBezTo>
                  <a:pt x="87" y="76"/>
                  <a:pt x="87" y="76"/>
                  <a:pt x="87" y="76"/>
                </a:cubicBezTo>
                <a:cubicBezTo>
                  <a:pt x="87" y="68"/>
                  <a:pt x="78" y="66"/>
                  <a:pt x="75" y="66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3758" name="Freeform 38"/>
          <p:cNvSpPr>
            <a:spLocks/>
          </p:cNvSpPr>
          <p:nvPr/>
        </p:nvSpPr>
        <p:spPr bwMode="auto">
          <a:xfrm>
            <a:off x="8939649" y="3266018"/>
            <a:ext cx="120651" cy="124884"/>
          </a:xfrm>
          <a:custGeom>
            <a:avLst/>
            <a:gdLst>
              <a:gd name="T0" fmla="*/ 24 w 24"/>
              <a:gd name="T1" fmla="*/ 0 h 25"/>
              <a:gd name="T2" fmla="*/ 0 w 24"/>
              <a:gd name="T3" fmla="*/ 25 h 25"/>
              <a:gd name="T4" fmla="*/ 2 w 24"/>
              <a:gd name="T5" fmla="*/ 25 h 25"/>
              <a:gd name="T6" fmla="*/ 23 w 24"/>
              <a:gd name="T7" fmla="*/ 3 h 25"/>
              <a:gd name="T8" fmla="*/ 24 w 24"/>
              <a:gd name="T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25">
                <a:moveTo>
                  <a:pt x="24" y="0"/>
                </a:moveTo>
                <a:cubicBezTo>
                  <a:pt x="11" y="2"/>
                  <a:pt x="1" y="13"/>
                  <a:pt x="0" y="25"/>
                </a:cubicBezTo>
                <a:cubicBezTo>
                  <a:pt x="1" y="25"/>
                  <a:pt x="2" y="25"/>
                  <a:pt x="2" y="25"/>
                </a:cubicBezTo>
                <a:cubicBezTo>
                  <a:pt x="4" y="14"/>
                  <a:pt x="12" y="6"/>
                  <a:pt x="23" y="3"/>
                </a:cubicBezTo>
                <a:cubicBezTo>
                  <a:pt x="23" y="2"/>
                  <a:pt x="23" y="1"/>
                  <a:pt x="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0" name="Rectangle 1261"/>
          <p:cNvSpPr>
            <a:spLocks noChangeArrowheads="1"/>
          </p:cNvSpPr>
          <p:nvPr/>
        </p:nvSpPr>
        <p:spPr bwMode="auto">
          <a:xfrm>
            <a:off x="5344588" y="3920067"/>
            <a:ext cx="59267" cy="110067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1" name="Rectangle 1262"/>
          <p:cNvSpPr>
            <a:spLocks noChangeArrowheads="1"/>
          </p:cNvSpPr>
          <p:nvPr/>
        </p:nvSpPr>
        <p:spPr bwMode="auto">
          <a:xfrm>
            <a:off x="4969939" y="3920067"/>
            <a:ext cx="59267" cy="110067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2" name="Freeform 1263"/>
          <p:cNvSpPr>
            <a:spLocks/>
          </p:cNvSpPr>
          <p:nvPr/>
        </p:nvSpPr>
        <p:spPr bwMode="auto">
          <a:xfrm>
            <a:off x="5039789" y="3920067"/>
            <a:ext cx="294217" cy="520700"/>
          </a:xfrm>
          <a:custGeom>
            <a:avLst/>
            <a:gdLst>
              <a:gd name="T0" fmla="*/ 0 w 139"/>
              <a:gd name="T1" fmla="*/ 246 h 246"/>
              <a:gd name="T2" fmla="*/ 35 w 139"/>
              <a:gd name="T3" fmla="*/ 246 h 246"/>
              <a:gd name="T4" fmla="*/ 42 w 139"/>
              <a:gd name="T5" fmla="*/ 55 h 246"/>
              <a:gd name="T6" fmla="*/ 89 w 139"/>
              <a:gd name="T7" fmla="*/ 55 h 246"/>
              <a:gd name="T8" fmla="*/ 96 w 139"/>
              <a:gd name="T9" fmla="*/ 246 h 246"/>
              <a:gd name="T10" fmla="*/ 139 w 139"/>
              <a:gd name="T11" fmla="*/ 246 h 246"/>
              <a:gd name="T12" fmla="*/ 139 w 139"/>
              <a:gd name="T13" fmla="*/ 0 h 246"/>
              <a:gd name="T14" fmla="*/ 0 w 139"/>
              <a:gd name="T15" fmla="*/ 0 h 246"/>
              <a:gd name="T16" fmla="*/ 0 w 139"/>
              <a:gd name="T17" fmla="*/ 246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9" h="246">
                <a:moveTo>
                  <a:pt x="0" y="246"/>
                </a:moveTo>
                <a:lnTo>
                  <a:pt x="35" y="246"/>
                </a:lnTo>
                <a:lnTo>
                  <a:pt x="42" y="55"/>
                </a:lnTo>
                <a:lnTo>
                  <a:pt x="89" y="55"/>
                </a:lnTo>
                <a:lnTo>
                  <a:pt x="96" y="246"/>
                </a:lnTo>
                <a:lnTo>
                  <a:pt x="139" y="246"/>
                </a:lnTo>
                <a:lnTo>
                  <a:pt x="139" y="0"/>
                </a:lnTo>
                <a:lnTo>
                  <a:pt x="0" y="0"/>
                </a:lnTo>
                <a:lnTo>
                  <a:pt x="0" y="24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3" name="Freeform 1264"/>
          <p:cNvSpPr>
            <a:spLocks/>
          </p:cNvSpPr>
          <p:nvPr/>
        </p:nvSpPr>
        <p:spPr bwMode="auto">
          <a:xfrm>
            <a:off x="3293666" y="4106334"/>
            <a:ext cx="99484" cy="334433"/>
          </a:xfrm>
          <a:custGeom>
            <a:avLst/>
            <a:gdLst>
              <a:gd name="T0" fmla="*/ 0 w 47"/>
              <a:gd name="T1" fmla="*/ 0 h 158"/>
              <a:gd name="T2" fmla="*/ 7 w 47"/>
              <a:gd name="T3" fmla="*/ 158 h 158"/>
              <a:gd name="T4" fmla="*/ 47 w 47"/>
              <a:gd name="T5" fmla="*/ 158 h 158"/>
              <a:gd name="T6" fmla="*/ 47 w 47"/>
              <a:gd name="T7" fmla="*/ 0 h 158"/>
              <a:gd name="T8" fmla="*/ 0 w 47"/>
              <a:gd name="T9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" h="158">
                <a:moveTo>
                  <a:pt x="0" y="0"/>
                </a:moveTo>
                <a:lnTo>
                  <a:pt x="7" y="158"/>
                </a:lnTo>
                <a:lnTo>
                  <a:pt x="47" y="158"/>
                </a:lnTo>
                <a:lnTo>
                  <a:pt x="4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4" name="Freeform 1265"/>
          <p:cNvSpPr>
            <a:spLocks/>
          </p:cNvSpPr>
          <p:nvPr/>
        </p:nvSpPr>
        <p:spPr bwMode="auto">
          <a:xfrm>
            <a:off x="3096815" y="4106334"/>
            <a:ext cx="86784" cy="334433"/>
          </a:xfrm>
          <a:custGeom>
            <a:avLst/>
            <a:gdLst>
              <a:gd name="T0" fmla="*/ 41 w 41"/>
              <a:gd name="T1" fmla="*/ 0 h 158"/>
              <a:gd name="T2" fmla="*/ 0 w 41"/>
              <a:gd name="T3" fmla="*/ 0 h 158"/>
              <a:gd name="T4" fmla="*/ 0 w 41"/>
              <a:gd name="T5" fmla="*/ 158 h 158"/>
              <a:gd name="T6" fmla="*/ 36 w 41"/>
              <a:gd name="T7" fmla="*/ 158 h 158"/>
              <a:gd name="T8" fmla="*/ 41 w 41"/>
              <a:gd name="T9" fmla="*/ 0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" h="158">
                <a:moveTo>
                  <a:pt x="41" y="0"/>
                </a:moveTo>
                <a:lnTo>
                  <a:pt x="0" y="0"/>
                </a:lnTo>
                <a:lnTo>
                  <a:pt x="0" y="158"/>
                </a:lnTo>
                <a:lnTo>
                  <a:pt x="36" y="158"/>
                </a:lnTo>
                <a:lnTo>
                  <a:pt x="4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5" name="Freeform 1266"/>
          <p:cNvSpPr>
            <a:spLocks/>
          </p:cNvSpPr>
          <p:nvPr/>
        </p:nvSpPr>
        <p:spPr bwMode="auto">
          <a:xfrm>
            <a:off x="6992011" y="3585634"/>
            <a:ext cx="59267" cy="444500"/>
          </a:xfrm>
          <a:custGeom>
            <a:avLst/>
            <a:gdLst>
              <a:gd name="T0" fmla="*/ 12 w 12"/>
              <a:gd name="T1" fmla="*/ 0 h 89"/>
              <a:gd name="T2" fmla="*/ 0 w 12"/>
              <a:gd name="T3" fmla="*/ 10 h 89"/>
              <a:gd name="T4" fmla="*/ 0 w 12"/>
              <a:gd name="T5" fmla="*/ 89 h 89"/>
              <a:gd name="T6" fmla="*/ 0 w 12"/>
              <a:gd name="T7" fmla="*/ 89 h 89"/>
              <a:gd name="T8" fmla="*/ 0 w 12"/>
              <a:gd name="T9" fmla="*/ 10 h 89"/>
              <a:gd name="T10" fmla="*/ 12 w 12"/>
              <a:gd name="T11" fmla="*/ 0 h 89"/>
              <a:gd name="T12" fmla="*/ 12 w 12"/>
              <a:gd name="T13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89">
                <a:moveTo>
                  <a:pt x="12" y="0"/>
                </a:moveTo>
                <a:cubicBezTo>
                  <a:pt x="9" y="0"/>
                  <a:pt x="0" y="2"/>
                  <a:pt x="0" y="10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2"/>
                  <a:pt x="9" y="0"/>
                  <a:pt x="12" y="0"/>
                </a:cubicBezTo>
                <a:cubicBezTo>
                  <a:pt x="12" y="0"/>
                  <a:pt x="12" y="0"/>
                  <a:pt x="12" y="0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6" name="Freeform 1267"/>
          <p:cNvSpPr>
            <a:spLocks/>
          </p:cNvSpPr>
          <p:nvPr/>
        </p:nvSpPr>
        <p:spPr bwMode="auto">
          <a:xfrm>
            <a:off x="6819389" y="3585634"/>
            <a:ext cx="59267" cy="444500"/>
          </a:xfrm>
          <a:custGeom>
            <a:avLst/>
            <a:gdLst>
              <a:gd name="T0" fmla="*/ 12 w 12"/>
              <a:gd name="T1" fmla="*/ 0 h 89"/>
              <a:gd name="T2" fmla="*/ 0 w 12"/>
              <a:gd name="T3" fmla="*/ 10 h 89"/>
              <a:gd name="T4" fmla="*/ 0 w 12"/>
              <a:gd name="T5" fmla="*/ 89 h 89"/>
              <a:gd name="T6" fmla="*/ 12 w 12"/>
              <a:gd name="T7" fmla="*/ 89 h 89"/>
              <a:gd name="T8" fmla="*/ 12 w 12"/>
              <a:gd name="T9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89">
                <a:moveTo>
                  <a:pt x="12" y="0"/>
                </a:moveTo>
                <a:cubicBezTo>
                  <a:pt x="9" y="0"/>
                  <a:pt x="0" y="2"/>
                  <a:pt x="0" y="10"/>
                </a:cubicBezTo>
                <a:cubicBezTo>
                  <a:pt x="0" y="89"/>
                  <a:pt x="0" y="89"/>
                  <a:pt x="0" y="89"/>
                </a:cubicBezTo>
                <a:cubicBezTo>
                  <a:pt x="12" y="89"/>
                  <a:pt x="12" y="89"/>
                  <a:pt x="12" y="89"/>
                </a:cubicBezTo>
                <a:cubicBezTo>
                  <a:pt x="12" y="0"/>
                  <a:pt x="12" y="0"/>
                  <a:pt x="12" y="0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7" name="Freeform 1268"/>
          <p:cNvSpPr>
            <a:spLocks noEditPoints="1"/>
          </p:cNvSpPr>
          <p:nvPr/>
        </p:nvSpPr>
        <p:spPr bwMode="auto">
          <a:xfrm>
            <a:off x="7061862" y="3560234"/>
            <a:ext cx="205317" cy="859367"/>
          </a:xfrm>
          <a:custGeom>
            <a:avLst/>
            <a:gdLst>
              <a:gd name="T0" fmla="*/ 38 w 41"/>
              <a:gd name="T1" fmla="*/ 95 h 172"/>
              <a:gd name="T2" fmla="*/ 38 w 41"/>
              <a:gd name="T3" fmla="*/ 95 h 172"/>
              <a:gd name="T4" fmla="*/ 41 w 41"/>
              <a:gd name="T5" fmla="*/ 172 h 172"/>
              <a:gd name="T6" fmla="*/ 41 w 41"/>
              <a:gd name="T7" fmla="*/ 172 h 172"/>
              <a:gd name="T8" fmla="*/ 38 w 41"/>
              <a:gd name="T9" fmla="*/ 95 h 172"/>
              <a:gd name="T10" fmla="*/ 29 w 41"/>
              <a:gd name="T11" fmla="*/ 0 h 172"/>
              <a:gd name="T12" fmla="*/ 0 w 41"/>
              <a:gd name="T13" fmla="*/ 14 h 172"/>
              <a:gd name="T14" fmla="*/ 0 w 41"/>
              <a:gd name="T15" fmla="*/ 14 h 172"/>
              <a:gd name="T16" fmla="*/ 0 w 41"/>
              <a:gd name="T17" fmla="*/ 172 h 172"/>
              <a:gd name="T18" fmla="*/ 0 w 41"/>
              <a:gd name="T19" fmla="*/ 172 h 172"/>
              <a:gd name="T20" fmla="*/ 0 w 41"/>
              <a:gd name="T21" fmla="*/ 14 h 172"/>
              <a:gd name="T22" fmla="*/ 0 w 41"/>
              <a:gd name="T23" fmla="*/ 14 h 172"/>
              <a:gd name="T24" fmla="*/ 29 w 41"/>
              <a:gd name="T25" fmla="*/ 0 h 172"/>
              <a:gd name="T26" fmla="*/ 29 w 41"/>
              <a:gd name="T27" fmla="*/ 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1" h="172">
                <a:moveTo>
                  <a:pt x="38" y="95"/>
                </a:moveTo>
                <a:cubicBezTo>
                  <a:pt x="38" y="95"/>
                  <a:pt x="38" y="95"/>
                  <a:pt x="38" y="95"/>
                </a:cubicBezTo>
                <a:cubicBezTo>
                  <a:pt x="41" y="172"/>
                  <a:pt x="41" y="172"/>
                  <a:pt x="41" y="172"/>
                </a:cubicBezTo>
                <a:cubicBezTo>
                  <a:pt x="41" y="172"/>
                  <a:pt x="41" y="172"/>
                  <a:pt x="41" y="172"/>
                </a:cubicBezTo>
                <a:cubicBezTo>
                  <a:pt x="38" y="95"/>
                  <a:pt x="38" y="95"/>
                  <a:pt x="38" y="95"/>
                </a:cubicBezTo>
                <a:moveTo>
                  <a:pt x="29" y="0"/>
                </a:moveTo>
                <a:cubicBezTo>
                  <a:pt x="14" y="0"/>
                  <a:pt x="2" y="6"/>
                  <a:pt x="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2" y="6"/>
                  <a:pt x="14" y="0"/>
                  <a:pt x="29" y="0"/>
                </a:cubicBezTo>
                <a:cubicBezTo>
                  <a:pt x="29" y="0"/>
                  <a:pt x="29" y="0"/>
                  <a:pt x="29" y="0"/>
                </a:cubicBezTo>
              </a:path>
            </a:pathLst>
          </a:custGeom>
          <a:solidFill>
            <a:srgbClr val="808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8" name="Freeform 1272"/>
          <p:cNvSpPr>
            <a:spLocks/>
          </p:cNvSpPr>
          <p:nvPr/>
        </p:nvSpPr>
        <p:spPr bwMode="auto">
          <a:xfrm>
            <a:off x="6889241" y="3560234"/>
            <a:ext cx="294217" cy="880533"/>
          </a:xfrm>
          <a:custGeom>
            <a:avLst/>
            <a:gdLst>
              <a:gd name="T0" fmla="*/ 29 w 59"/>
              <a:gd name="T1" fmla="*/ 0 h 176"/>
              <a:gd name="T2" fmla="*/ 0 w 59"/>
              <a:gd name="T3" fmla="*/ 14 h 176"/>
              <a:gd name="T4" fmla="*/ 0 w 59"/>
              <a:gd name="T5" fmla="*/ 14 h 176"/>
              <a:gd name="T6" fmla="*/ 0 w 59"/>
              <a:gd name="T7" fmla="*/ 172 h 176"/>
              <a:gd name="T8" fmla="*/ 0 w 59"/>
              <a:gd name="T9" fmla="*/ 176 h 176"/>
              <a:gd name="T10" fmla="*/ 15 w 59"/>
              <a:gd name="T11" fmla="*/ 176 h 176"/>
              <a:gd name="T12" fmla="*/ 18 w 59"/>
              <a:gd name="T13" fmla="*/ 95 h 176"/>
              <a:gd name="T14" fmla="*/ 38 w 59"/>
              <a:gd name="T15" fmla="*/ 95 h 176"/>
              <a:gd name="T16" fmla="*/ 38 w 59"/>
              <a:gd name="T17" fmla="*/ 95 h 176"/>
              <a:gd name="T18" fmla="*/ 41 w 59"/>
              <a:gd name="T19" fmla="*/ 172 h 176"/>
              <a:gd name="T20" fmla="*/ 41 w 59"/>
              <a:gd name="T21" fmla="*/ 174 h 176"/>
              <a:gd name="T22" fmla="*/ 42 w 59"/>
              <a:gd name="T23" fmla="*/ 176 h 176"/>
              <a:gd name="T24" fmla="*/ 59 w 59"/>
              <a:gd name="T25" fmla="*/ 176 h 176"/>
              <a:gd name="T26" fmla="*/ 59 w 59"/>
              <a:gd name="T27" fmla="*/ 17 h 176"/>
              <a:gd name="T28" fmla="*/ 59 w 59"/>
              <a:gd name="T29" fmla="*/ 15 h 176"/>
              <a:gd name="T30" fmla="*/ 29 w 59"/>
              <a:gd name="T31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9" h="176">
                <a:moveTo>
                  <a:pt x="29" y="0"/>
                </a:moveTo>
                <a:cubicBezTo>
                  <a:pt x="14" y="0"/>
                  <a:pt x="2" y="6"/>
                  <a:pt x="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76"/>
                  <a:pt x="0" y="176"/>
                  <a:pt x="0" y="176"/>
                </a:cubicBezTo>
                <a:cubicBezTo>
                  <a:pt x="15" y="176"/>
                  <a:pt x="15" y="176"/>
                  <a:pt x="15" y="176"/>
                </a:cubicBezTo>
                <a:cubicBezTo>
                  <a:pt x="18" y="95"/>
                  <a:pt x="18" y="95"/>
                  <a:pt x="18" y="95"/>
                </a:cubicBezTo>
                <a:cubicBezTo>
                  <a:pt x="38" y="95"/>
                  <a:pt x="38" y="95"/>
                  <a:pt x="38" y="95"/>
                </a:cubicBezTo>
                <a:cubicBezTo>
                  <a:pt x="38" y="95"/>
                  <a:pt x="38" y="95"/>
                  <a:pt x="38" y="95"/>
                </a:cubicBezTo>
                <a:cubicBezTo>
                  <a:pt x="41" y="172"/>
                  <a:pt x="41" y="172"/>
                  <a:pt x="41" y="172"/>
                </a:cubicBezTo>
                <a:cubicBezTo>
                  <a:pt x="41" y="174"/>
                  <a:pt x="41" y="174"/>
                  <a:pt x="41" y="174"/>
                </a:cubicBezTo>
                <a:cubicBezTo>
                  <a:pt x="42" y="176"/>
                  <a:pt x="42" y="176"/>
                  <a:pt x="42" y="176"/>
                </a:cubicBezTo>
                <a:cubicBezTo>
                  <a:pt x="59" y="176"/>
                  <a:pt x="59" y="176"/>
                  <a:pt x="59" y="176"/>
                </a:cubicBezTo>
                <a:cubicBezTo>
                  <a:pt x="59" y="17"/>
                  <a:pt x="59" y="17"/>
                  <a:pt x="59" y="17"/>
                </a:cubicBezTo>
                <a:cubicBezTo>
                  <a:pt x="59" y="16"/>
                  <a:pt x="59" y="16"/>
                  <a:pt x="59" y="15"/>
                </a:cubicBezTo>
                <a:cubicBezTo>
                  <a:pt x="59" y="7"/>
                  <a:pt x="46" y="0"/>
                  <a:pt x="29" y="0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59" name="Freeform 1273"/>
          <p:cNvSpPr>
            <a:spLocks noEditPoints="1"/>
          </p:cNvSpPr>
          <p:nvPr/>
        </p:nvSpPr>
        <p:spPr bwMode="auto">
          <a:xfrm>
            <a:off x="7080912" y="3460752"/>
            <a:ext cx="131233" cy="80433"/>
          </a:xfrm>
          <a:custGeom>
            <a:avLst/>
            <a:gdLst>
              <a:gd name="T0" fmla="*/ 26 w 26"/>
              <a:gd name="T1" fmla="*/ 16 h 16"/>
              <a:gd name="T2" fmla="*/ 26 w 26"/>
              <a:gd name="T3" fmla="*/ 16 h 16"/>
              <a:gd name="T4" fmla="*/ 26 w 26"/>
              <a:gd name="T5" fmla="*/ 16 h 16"/>
              <a:gd name="T6" fmla="*/ 0 w 26"/>
              <a:gd name="T7" fmla="*/ 0 h 16"/>
              <a:gd name="T8" fmla="*/ 0 w 26"/>
              <a:gd name="T9" fmla="*/ 0 h 16"/>
              <a:gd name="T10" fmla="*/ 25 w 26"/>
              <a:gd name="T11" fmla="*/ 16 h 16"/>
              <a:gd name="T12" fmla="*/ 25 w 26"/>
              <a:gd name="T13" fmla="*/ 16 h 16"/>
              <a:gd name="T14" fmla="*/ 0 w 26"/>
              <a:gd name="T15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6" h="16">
                <a:moveTo>
                  <a:pt x="26" y="16"/>
                </a:move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5" y="9"/>
                  <a:pt x="14" y="16"/>
                  <a:pt x="25" y="16"/>
                </a:cubicBezTo>
                <a:cubicBezTo>
                  <a:pt x="25" y="16"/>
                  <a:pt x="25" y="16"/>
                  <a:pt x="25" y="16"/>
                </a:cubicBezTo>
                <a:cubicBezTo>
                  <a:pt x="14" y="16"/>
                  <a:pt x="5" y="9"/>
                  <a:pt x="0" y="0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60" name="Freeform 1274"/>
          <p:cNvSpPr>
            <a:spLocks/>
          </p:cNvSpPr>
          <p:nvPr/>
        </p:nvSpPr>
        <p:spPr bwMode="auto">
          <a:xfrm>
            <a:off x="6908290" y="3460752"/>
            <a:ext cx="249767" cy="80433"/>
          </a:xfrm>
          <a:custGeom>
            <a:avLst/>
            <a:gdLst>
              <a:gd name="T0" fmla="*/ 50 w 50"/>
              <a:gd name="T1" fmla="*/ 0 h 16"/>
              <a:gd name="T2" fmla="*/ 0 w 50"/>
              <a:gd name="T3" fmla="*/ 0 h 16"/>
              <a:gd name="T4" fmla="*/ 25 w 50"/>
              <a:gd name="T5" fmla="*/ 16 h 16"/>
              <a:gd name="T6" fmla="*/ 26 w 50"/>
              <a:gd name="T7" fmla="*/ 16 h 16"/>
              <a:gd name="T8" fmla="*/ 26 w 50"/>
              <a:gd name="T9" fmla="*/ 16 h 16"/>
              <a:gd name="T10" fmla="*/ 50 w 50"/>
              <a:gd name="T11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0" h="16">
                <a:moveTo>
                  <a:pt x="50" y="0"/>
                </a:moveTo>
                <a:cubicBezTo>
                  <a:pt x="0" y="0"/>
                  <a:pt x="0" y="0"/>
                  <a:pt x="0" y="0"/>
                </a:cubicBezTo>
                <a:cubicBezTo>
                  <a:pt x="5" y="9"/>
                  <a:pt x="14" y="16"/>
                  <a:pt x="25" y="16"/>
                </a:cubicBezTo>
                <a:cubicBezTo>
                  <a:pt x="25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37" y="15"/>
                  <a:pt x="46" y="9"/>
                  <a:pt x="50" y="0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61" name="Freeform 1275"/>
          <p:cNvSpPr>
            <a:spLocks/>
          </p:cNvSpPr>
          <p:nvPr/>
        </p:nvSpPr>
        <p:spPr bwMode="auto">
          <a:xfrm>
            <a:off x="7366661" y="3585634"/>
            <a:ext cx="0" cy="444500"/>
          </a:xfrm>
          <a:custGeom>
            <a:avLst/>
            <a:gdLst>
              <a:gd name="T0" fmla="*/ 0 h 89"/>
              <a:gd name="T1" fmla="*/ 89 h 89"/>
              <a:gd name="T2" fmla="*/ 89 h 89"/>
              <a:gd name="T3" fmla="*/ 0 h 89"/>
              <a:gd name="T4" fmla="*/ 0 h 89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</a:cxnLst>
            <a:rect l="0" t="0" r="r" b="b"/>
            <a:pathLst>
              <a:path h="89">
                <a:moveTo>
                  <a:pt x="0" y="0"/>
                </a:moveTo>
                <a:cubicBezTo>
                  <a:pt x="0" y="89"/>
                  <a:pt x="0" y="89"/>
                  <a:pt x="0" y="89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62" name="Freeform 1276"/>
          <p:cNvSpPr>
            <a:spLocks/>
          </p:cNvSpPr>
          <p:nvPr/>
        </p:nvSpPr>
        <p:spPr bwMode="auto">
          <a:xfrm>
            <a:off x="7194041" y="3585634"/>
            <a:ext cx="55033" cy="444500"/>
          </a:xfrm>
          <a:custGeom>
            <a:avLst/>
            <a:gdLst>
              <a:gd name="T0" fmla="*/ 0 w 11"/>
              <a:gd name="T1" fmla="*/ 0 h 89"/>
              <a:gd name="T2" fmla="*/ 0 w 11"/>
              <a:gd name="T3" fmla="*/ 89 h 89"/>
              <a:gd name="T4" fmla="*/ 11 w 11"/>
              <a:gd name="T5" fmla="*/ 89 h 89"/>
              <a:gd name="T6" fmla="*/ 11 w 11"/>
              <a:gd name="T7" fmla="*/ 10 h 89"/>
              <a:gd name="T8" fmla="*/ 0 w 11"/>
              <a:gd name="T9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89">
                <a:moveTo>
                  <a:pt x="0" y="0"/>
                </a:moveTo>
                <a:cubicBezTo>
                  <a:pt x="0" y="89"/>
                  <a:pt x="0" y="89"/>
                  <a:pt x="0" y="89"/>
                </a:cubicBezTo>
                <a:cubicBezTo>
                  <a:pt x="11" y="89"/>
                  <a:pt x="11" y="89"/>
                  <a:pt x="11" y="89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2"/>
                  <a:pt x="3" y="0"/>
                  <a:pt x="0" y="0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63" name="Rectangle 1277"/>
          <p:cNvSpPr>
            <a:spLocks noChangeArrowheads="1"/>
          </p:cNvSpPr>
          <p:nvPr/>
        </p:nvSpPr>
        <p:spPr bwMode="auto">
          <a:xfrm>
            <a:off x="8840167" y="3710518"/>
            <a:ext cx="59267" cy="319617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64" name="Rectangle 1278"/>
          <p:cNvSpPr>
            <a:spLocks noChangeArrowheads="1"/>
          </p:cNvSpPr>
          <p:nvPr/>
        </p:nvSpPr>
        <p:spPr bwMode="auto">
          <a:xfrm>
            <a:off x="9214816" y="3710518"/>
            <a:ext cx="59267" cy="319617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2765" name="Freeform 1279"/>
          <p:cNvSpPr>
            <a:spLocks/>
          </p:cNvSpPr>
          <p:nvPr/>
        </p:nvSpPr>
        <p:spPr bwMode="auto">
          <a:xfrm>
            <a:off x="8910017" y="3710517"/>
            <a:ext cx="294217" cy="730251"/>
          </a:xfrm>
          <a:custGeom>
            <a:avLst/>
            <a:gdLst>
              <a:gd name="T0" fmla="*/ 0 w 139"/>
              <a:gd name="T1" fmla="*/ 345 h 345"/>
              <a:gd name="T2" fmla="*/ 35 w 139"/>
              <a:gd name="T3" fmla="*/ 345 h 345"/>
              <a:gd name="T4" fmla="*/ 42 w 139"/>
              <a:gd name="T5" fmla="*/ 154 h 345"/>
              <a:gd name="T6" fmla="*/ 90 w 139"/>
              <a:gd name="T7" fmla="*/ 154 h 345"/>
              <a:gd name="T8" fmla="*/ 99 w 139"/>
              <a:gd name="T9" fmla="*/ 345 h 345"/>
              <a:gd name="T10" fmla="*/ 139 w 139"/>
              <a:gd name="T11" fmla="*/ 345 h 345"/>
              <a:gd name="T12" fmla="*/ 139 w 139"/>
              <a:gd name="T13" fmla="*/ 0 h 345"/>
              <a:gd name="T14" fmla="*/ 0 w 139"/>
              <a:gd name="T15" fmla="*/ 0 h 345"/>
              <a:gd name="T16" fmla="*/ 0 w 139"/>
              <a:gd name="T17" fmla="*/ 345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9" h="345">
                <a:moveTo>
                  <a:pt x="0" y="345"/>
                </a:moveTo>
                <a:lnTo>
                  <a:pt x="35" y="345"/>
                </a:lnTo>
                <a:lnTo>
                  <a:pt x="42" y="154"/>
                </a:lnTo>
                <a:lnTo>
                  <a:pt x="90" y="154"/>
                </a:lnTo>
                <a:lnTo>
                  <a:pt x="99" y="345"/>
                </a:lnTo>
                <a:lnTo>
                  <a:pt x="139" y="345"/>
                </a:lnTo>
                <a:lnTo>
                  <a:pt x="139" y="0"/>
                </a:lnTo>
                <a:lnTo>
                  <a:pt x="0" y="0"/>
                </a:lnTo>
                <a:lnTo>
                  <a:pt x="0" y="34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00" name="椭圆 1299"/>
          <p:cNvSpPr>
            <a:spLocks noChangeAspect="1"/>
          </p:cNvSpPr>
          <p:nvPr/>
        </p:nvSpPr>
        <p:spPr>
          <a:xfrm>
            <a:off x="2949944" y="4440768"/>
            <a:ext cx="590075" cy="96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</a:schemeClr>
              </a:gs>
              <a:gs pos="46000">
                <a:schemeClr val="tx1">
                  <a:lumMod val="50000"/>
                  <a:lumOff val="50000"/>
                  <a:alpha val="18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01" name="椭圆 1300"/>
          <p:cNvSpPr>
            <a:spLocks noChangeAspect="1"/>
          </p:cNvSpPr>
          <p:nvPr/>
        </p:nvSpPr>
        <p:spPr>
          <a:xfrm>
            <a:off x="4864131" y="4440768"/>
            <a:ext cx="590075" cy="96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</a:schemeClr>
              </a:gs>
              <a:gs pos="46000">
                <a:schemeClr val="tx1">
                  <a:lumMod val="50000"/>
                  <a:lumOff val="50000"/>
                  <a:alpha val="18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02" name="椭圆 1301"/>
          <p:cNvSpPr>
            <a:spLocks noChangeAspect="1"/>
          </p:cNvSpPr>
          <p:nvPr/>
        </p:nvSpPr>
        <p:spPr>
          <a:xfrm>
            <a:off x="6731184" y="4440768"/>
            <a:ext cx="590075" cy="96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</a:schemeClr>
              </a:gs>
              <a:gs pos="46000">
                <a:schemeClr val="tx1">
                  <a:lumMod val="50000"/>
                  <a:lumOff val="50000"/>
                  <a:alpha val="18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03" name="椭圆 1302"/>
          <p:cNvSpPr>
            <a:spLocks noChangeAspect="1"/>
          </p:cNvSpPr>
          <p:nvPr/>
        </p:nvSpPr>
        <p:spPr>
          <a:xfrm>
            <a:off x="8766352" y="4440768"/>
            <a:ext cx="590075" cy="9600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</a:schemeClr>
              </a:gs>
              <a:gs pos="46000">
                <a:schemeClr val="tx1">
                  <a:lumMod val="50000"/>
                  <a:lumOff val="50000"/>
                  <a:alpha val="18000"/>
                </a:scheme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04" name="矩形 1"/>
          <p:cNvSpPr>
            <a:spLocks noChangeArrowheads="1"/>
          </p:cNvSpPr>
          <p:nvPr/>
        </p:nvSpPr>
        <p:spPr bwMode="auto">
          <a:xfrm>
            <a:off x="2554949" y="4629811"/>
            <a:ext cx="1373715" cy="1184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1306" name="矩形 1"/>
          <p:cNvSpPr>
            <a:spLocks noChangeArrowheads="1"/>
          </p:cNvSpPr>
          <p:nvPr/>
        </p:nvSpPr>
        <p:spPr bwMode="auto">
          <a:xfrm>
            <a:off x="4499616" y="4629811"/>
            <a:ext cx="1373715" cy="1184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1307" name="矩形 1"/>
          <p:cNvSpPr>
            <a:spLocks noChangeArrowheads="1"/>
          </p:cNvSpPr>
          <p:nvPr/>
        </p:nvSpPr>
        <p:spPr bwMode="auto">
          <a:xfrm>
            <a:off x="6354467" y="4629811"/>
            <a:ext cx="1373715" cy="1184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1308" name="矩形 1"/>
          <p:cNvSpPr>
            <a:spLocks noChangeArrowheads="1"/>
          </p:cNvSpPr>
          <p:nvPr/>
        </p:nvSpPr>
        <p:spPr bwMode="auto">
          <a:xfrm>
            <a:off x="8387624" y="4629811"/>
            <a:ext cx="1373715" cy="1184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1309" name="TextBox 682"/>
          <p:cNvSpPr txBox="1"/>
          <p:nvPr/>
        </p:nvSpPr>
        <p:spPr>
          <a:xfrm>
            <a:off x="3464126" y="1786948"/>
            <a:ext cx="851516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133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25%</a:t>
            </a:r>
            <a:endParaRPr lang="zh-CN" altLang="en-US" sz="2133" dirty="0">
              <a:solidFill>
                <a:schemeClr val="accent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10" name="TextBox 682"/>
          <p:cNvSpPr txBox="1"/>
          <p:nvPr/>
        </p:nvSpPr>
        <p:spPr>
          <a:xfrm>
            <a:off x="4608093" y="2676813"/>
            <a:ext cx="851515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133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38%</a:t>
            </a:r>
            <a:endParaRPr lang="zh-CN" altLang="en-US" sz="2133" dirty="0">
              <a:solidFill>
                <a:schemeClr val="accent2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11" name="TextBox 682"/>
          <p:cNvSpPr txBox="1"/>
          <p:nvPr/>
        </p:nvSpPr>
        <p:spPr>
          <a:xfrm>
            <a:off x="7026609" y="2749551"/>
            <a:ext cx="851515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133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42%</a:t>
            </a:r>
            <a:endParaRPr lang="zh-CN" altLang="en-US" sz="2133" dirty="0">
              <a:solidFill>
                <a:schemeClr val="accent3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312" name="TextBox 682"/>
          <p:cNvSpPr txBox="1"/>
          <p:nvPr/>
        </p:nvSpPr>
        <p:spPr>
          <a:xfrm>
            <a:off x="7637043" y="1683079"/>
            <a:ext cx="851515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133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35%</a:t>
            </a:r>
            <a:endParaRPr lang="zh-CN" altLang="en-US" sz="2133" dirty="0">
              <a:solidFill>
                <a:schemeClr val="accent4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" name="任意多边形 1"/>
          <p:cNvSpPr/>
          <p:nvPr/>
        </p:nvSpPr>
        <p:spPr>
          <a:xfrm>
            <a:off x="3251200" y="1974427"/>
            <a:ext cx="2404533" cy="1236133"/>
          </a:xfrm>
          <a:custGeom>
            <a:avLst/>
            <a:gdLst>
              <a:gd name="connsiteX0" fmla="*/ 1803400 w 1803400"/>
              <a:gd name="connsiteY0" fmla="*/ 0 h 927100"/>
              <a:gd name="connsiteX1" fmla="*/ 914400 w 1803400"/>
              <a:gd name="connsiteY1" fmla="*/ 0 h 927100"/>
              <a:gd name="connsiteX2" fmla="*/ 0 w 1803400"/>
              <a:gd name="connsiteY2" fmla="*/ 927100 h 927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03400" h="927100">
                <a:moveTo>
                  <a:pt x="1803400" y="0"/>
                </a:moveTo>
                <a:lnTo>
                  <a:pt x="914400" y="0"/>
                </a:lnTo>
                <a:lnTo>
                  <a:pt x="0" y="927100"/>
                </a:lnTo>
              </a:path>
            </a:pathLst>
          </a:custGeom>
          <a:noFill/>
          <a:ln w="5080">
            <a:solidFill>
              <a:schemeClr val="bg1">
                <a:lumMod val="6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6807200" y="1960880"/>
            <a:ext cx="2245360" cy="1259840"/>
          </a:xfrm>
          <a:custGeom>
            <a:avLst/>
            <a:gdLst>
              <a:gd name="connsiteX0" fmla="*/ 0 w 1684020"/>
              <a:gd name="connsiteY0" fmla="*/ 0 h 944880"/>
              <a:gd name="connsiteX1" fmla="*/ 457200 w 1684020"/>
              <a:gd name="connsiteY1" fmla="*/ 0 h 944880"/>
              <a:gd name="connsiteX2" fmla="*/ 1684020 w 1684020"/>
              <a:gd name="connsiteY2" fmla="*/ 944880 h 944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4020" h="944880">
                <a:moveTo>
                  <a:pt x="0" y="0"/>
                </a:moveTo>
                <a:lnTo>
                  <a:pt x="457200" y="0"/>
                </a:lnTo>
                <a:lnTo>
                  <a:pt x="1684020" y="944880"/>
                </a:lnTo>
              </a:path>
            </a:pathLst>
          </a:custGeom>
          <a:noFill/>
          <a:ln w="5080">
            <a:solidFill>
              <a:schemeClr val="bg1">
                <a:lumMod val="6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5207000" y="2777067"/>
            <a:ext cx="397933" cy="448733"/>
          </a:xfrm>
          <a:custGeom>
            <a:avLst/>
            <a:gdLst>
              <a:gd name="connsiteX0" fmla="*/ 298450 w 298450"/>
              <a:gd name="connsiteY0" fmla="*/ 0 h 336550"/>
              <a:gd name="connsiteX1" fmla="*/ 0 w 298450"/>
              <a:gd name="connsiteY1" fmla="*/ 33655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98450" h="336550">
                <a:moveTo>
                  <a:pt x="298450" y="0"/>
                </a:moveTo>
                <a:lnTo>
                  <a:pt x="0" y="336550"/>
                </a:lnTo>
              </a:path>
            </a:pathLst>
          </a:custGeom>
          <a:noFill/>
          <a:ln w="5080">
            <a:solidFill>
              <a:schemeClr val="bg1">
                <a:lumMod val="6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7030070" y="2749551"/>
            <a:ext cx="60959" cy="467783"/>
          </a:xfrm>
          <a:custGeom>
            <a:avLst/>
            <a:gdLst>
              <a:gd name="connsiteX0" fmla="*/ 0 w 0"/>
              <a:gd name="connsiteY0" fmla="*/ 0 h 336550"/>
              <a:gd name="connsiteX1" fmla="*/ 0 w 0"/>
              <a:gd name="connsiteY1" fmla="*/ 33655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36550">
                <a:moveTo>
                  <a:pt x="0" y="0"/>
                </a:moveTo>
                <a:lnTo>
                  <a:pt x="0" y="336550"/>
                </a:lnTo>
              </a:path>
            </a:pathLst>
          </a:custGeom>
          <a:noFill/>
          <a:ln w="5080">
            <a:solidFill>
              <a:schemeClr val="bg1">
                <a:lumMod val="6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14:gallery dir="l"/>
      </p:transition>
    </mc:Choice>
    <mc:Fallback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2296544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>
            <a:off x="2643677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2999277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3354877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3710477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4074544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>
            <a:off x="4438611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4794211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>
            <a:off x="5158277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5513877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5877944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76" name="Freeform 552"/>
          <p:cNvSpPr>
            <a:spLocks/>
          </p:cNvSpPr>
          <p:nvPr/>
        </p:nvSpPr>
        <p:spPr bwMode="auto">
          <a:xfrm>
            <a:off x="6061855" y="1571407"/>
            <a:ext cx="1465061" cy="1482151"/>
          </a:xfrm>
          <a:custGeom>
            <a:avLst/>
            <a:gdLst>
              <a:gd name="T0" fmla="*/ 3703 w 177"/>
              <a:gd name="T1" fmla="*/ 0 h 179"/>
              <a:gd name="T2" fmla="*/ 1868 w 177"/>
              <a:gd name="T3" fmla="*/ 0 h 179"/>
              <a:gd name="T4" fmla="*/ 1807 w 177"/>
              <a:gd name="T5" fmla="*/ 0 h 179"/>
              <a:gd name="T6" fmla="*/ 0 w 177"/>
              <a:gd name="T7" fmla="*/ 1810 h 179"/>
              <a:gd name="T8" fmla="*/ 0 w 177"/>
              <a:gd name="T9" fmla="*/ 2994 h 179"/>
              <a:gd name="T10" fmla="*/ 0 w 177"/>
              <a:gd name="T11" fmla="*/ 3774 h 179"/>
              <a:gd name="T12" fmla="*/ 0 w 177"/>
              <a:gd name="T13" fmla="*/ 5584 h 179"/>
              <a:gd name="T14" fmla="*/ 1807 w 177"/>
              <a:gd name="T15" fmla="*/ 5584 h 179"/>
              <a:gd name="T16" fmla="*/ 3608 w 177"/>
              <a:gd name="T17" fmla="*/ 5584 h 179"/>
              <a:gd name="T18" fmla="*/ 3703 w 177"/>
              <a:gd name="T19" fmla="*/ 5584 h 179"/>
              <a:gd name="T20" fmla="*/ 5505 w 177"/>
              <a:gd name="T21" fmla="*/ 3774 h 179"/>
              <a:gd name="T22" fmla="*/ 5505 w 177"/>
              <a:gd name="T23" fmla="*/ 2585 h 179"/>
              <a:gd name="T24" fmla="*/ 5505 w 177"/>
              <a:gd name="T25" fmla="*/ 1810 h 179"/>
              <a:gd name="T26" fmla="*/ 5505 w 177"/>
              <a:gd name="T27" fmla="*/ 0 h 179"/>
              <a:gd name="T28" fmla="*/ 3703 w 177"/>
              <a:gd name="T29" fmla="*/ 0 h 179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77" h="179">
                <a:moveTo>
                  <a:pt x="119" y="0"/>
                </a:moveTo>
                <a:cubicBezTo>
                  <a:pt x="60" y="0"/>
                  <a:pt x="60" y="0"/>
                  <a:pt x="60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21"/>
                  <a:pt x="0" y="121"/>
                  <a:pt x="0" y="121"/>
                </a:cubicBezTo>
                <a:cubicBezTo>
                  <a:pt x="0" y="179"/>
                  <a:pt x="0" y="179"/>
                  <a:pt x="0" y="179"/>
                </a:cubicBezTo>
                <a:cubicBezTo>
                  <a:pt x="58" y="179"/>
                  <a:pt x="58" y="179"/>
                  <a:pt x="58" y="179"/>
                </a:cubicBezTo>
                <a:cubicBezTo>
                  <a:pt x="116" y="179"/>
                  <a:pt x="116" y="179"/>
                  <a:pt x="116" y="179"/>
                </a:cubicBezTo>
                <a:cubicBezTo>
                  <a:pt x="119" y="179"/>
                  <a:pt x="119" y="179"/>
                  <a:pt x="119" y="179"/>
                </a:cubicBezTo>
                <a:cubicBezTo>
                  <a:pt x="151" y="179"/>
                  <a:pt x="177" y="153"/>
                  <a:pt x="177" y="121"/>
                </a:cubicBezTo>
                <a:cubicBezTo>
                  <a:pt x="177" y="83"/>
                  <a:pt x="177" y="83"/>
                  <a:pt x="177" y="83"/>
                </a:cubicBezTo>
                <a:cubicBezTo>
                  <a:pt x="177" y="58"/>
                  <a:pt x="177" y="58"/>
                  <a:pt x="177" y="58"/>
                </a:cubicBezTo>
                <a:cubicBezTo>
                  <a:pt x="177" y="0"/>
                  <a:pt x="177" y="0"/>
                  <a:pt x="177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877" name="Freeform 553"/>
          <p:cNvSpPr>
            <a:spLocks/>
          </p:cNvSpPr>
          <p:nvPr/>
        </p:nvSpPr>
        <p:spPr bwMode="auto">
          <a:xfrm>
            <a:off x="7719687" y="1527075"/>
            <a:ext cx="1458052" cy="1482151"/>
          </a:xfrm>
          <a:custGeom>
            <a:avLst/>
            <a:gdLst>
              <a:gd name="T0" fmla="*/ 3683 w 176"/>
              <a:gd name="T1" fmla="*/ 0 h 179"/>
              <a:gd name="T2" fmla="*/ 1877 w 176"/>
              <a:gd name="T3" fmla="*/ 0 h 179"/>
              <a:gd name="T4" fmla="*/ 1811 w 176"/>
              <a:gd name="T5" fmla="*/ 0 h 179"/>
              <a:gd name="T6" fmla="*/ 0 w 176"/>
              <a:gd name="T7" fmla="*/ 1810 h 179"/>
              <a:gd name="T8" fmla="*/ 0 w 176"/>
              <a:gd name="T9" fmla="*/ 2994 h 179"/>
              <a:gd name="T10" fmla="*/ 0 w 176"/>
              <a:gd name="T11" fmla="*/ 3774 h 179"/>
              <a:gd name="T12" fmla="*/ 0 w 176"/>
              <a:gd name="T13" fmla="*/ 5584 h 179"/>
              <a:gd name="T14" fmla="*/ 1811 w 176"/>
              <a:gd name="T15" fmla="*/ 5584 h 179"/>
              <a:gd name="T16" fmla="*/ 3621 w 176"/>
              <a:gd name="T17" fmla="*/ 5584 h 179"/>
              <a:gd name="T18" fmla="*/ 3683 w 176"/>
              <a:gd name="T19" fmla="*/ 5584 h 179"/>
              <a:gd name="T20" fmla="*/ 5491 w 176"/>
              <a:gd name="T21" fmla="*/ 3774 h 179"/>
              <a:gd name="T22" fmla="*/ 5491 w 176"/>
              <a:gd name="T23" fmla="*/ 2585 h 179"/>
              <a:gd name="T24" fmla="*/ 5491 w 176"/>
              <a:gd name="T25" fmla="*/ 1810 h 179"/>
              <a:gd name="T26" fmla="*/ 5491 w 176"/>
              <a:gd name="T27" fmla="*/ 0 h 179"/>
              <a:gd name="T28" fmla="*/ 3683 w 176"/>
              <a:gd name="T29" fmla="*/ 0 h 179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76" h="179">
                <a:moveTo>
                  <a:pt x="118" y="0"/>
                </a:moveTo>
                <a:cubicBezTo>
                  <a:pt x="60" y="0"/>
                  <a:pt x="60" y="0"/>
                  <a:pt x="60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21"/>
                  <a:pt x="0" y="121"/>
                  <a:pt x="0" y="121"/>
                </a:cubicBezTo>
                <a:cubicBezTo>
                  <a:pt x="0" y="179"/>
                  <a:pt x="0" y="179"/>
                  <a:pt x="0" y="179"/>
                </a:cubicBezTo>
                <a:cubicBezTo>
                  <a:pt x="58" y="179"/>
                  <a:pt x="58" y="179"/>
                  <a:pt x="58" y="179"/>
                </a:cubicBezTo>
                <a:cubicBezTo>
                  <a:pt x="116" y="179"/>
                  <a:pt x="116" y="179"/>
                  <a:pt x="116" y="179"/>
                </a:cubicBezTo>
                <a:cubicBezTo>
                  <a:pt x="118" y="179"/>
                  <a:pt x="118" y="179"/>
                  <a:pt x="118" y="179"/>
                </a:cubicBezTo>
                <a:cubicBezTo>
                  <a:pt x="150" y="179"/>
                  <a:pt x="176" y="153"/>
                  <a:pt x="176" y="121"/>
                </a:cubicBezTo>
                <a:cubicBezTo>
                  <a:pt x="176" y="83"/>
                  <a:pt x="176" y="83"/>
                  <a:pt x="176" y="83"/>
                </a:cubicBezTo>
                <a:cubicBezTo>
                  <a:pt x="176" y="58"/>
                  <a:pt x="176" y="58"/>
                  <a:pt x="176" y="58"/>
                </a:cubicBezTo>
                <a:cubicBezTo>
                  <a:pt x="176" y="0"/>
                  <a:pt x="176" y="0"/>
                  <a:pt x="176" y="0"/>
                </a:cubicBezTo>
                <a:lnTo>
                  <a:pt x="11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878" name="Freeform 554"/>
          <p:cNvSpPr>
            <a:spLocks/>
          </p:cNvSpPr>
          <p:nvPr/>
        </p:nvSpPr>
        <p:spPr bwMode="auto">
          <a:xfrm>
            <a:off x="9335462" y="1527075"/>
            <a:ext cx="1465061" cy="1482151"/>
          </a:xfrm>
          <a:custGeom>
            <a:avLst/>
            <a:gdLst>
              <a:gd name="T0" fmla="*/ 3703 w 177"/>
              <a:gd name="T1" fmla="*/ 0 h 179"/>
              <a:gd name="T2" fmla="*/ 1896 w 177"/>
              <a:gd name="T3" fmla="*/ 0 h 179"/>
              <a:gd name="T4" fmla="*/ 1807 w 177"/>
              <a:gd name="T5" fmla="*/ 0 h 179"/>
              <a:gd name="T6" fmla="*/ 0 w 177"/>
              <a:gd name="T7" fmla="*/ 1810 h 179"/>
              <a:gd name="T8" fmla="*/ 0 w 177"/>
              <a:gd name="T9" fmla="*/ 2994 h 179"/>
              <a:gd name="T10" fmla="*/ 0 w 177"/>
              <a:gd name="T11" fmla="*/ 3774 h 179"/>
              <a:gd name="T12" fmla="*/ 0 w 177"/>
              <a:gd name="T13" fmla="*/ 5584 h 179"/>
              <a:gd name="T14" fmla="*/ 1807 w 177"/>
              <a:gd name="T15" fmla="*/ 5584 h 179"/>
              <a:gd name="T16" fmla="*/ 3608 w 177"/>
              <a:gd name="T17" fmla="*/ 5584 h 179"/>
              <a:gd name="T18" fmla="*/ 3703 w 177"/>
              <a:gd name="T19" fmla="*/ 5584 h 179"/>
              <a:gd name="T20" fmla="*/ 5505 w 177"/>
              <a:gd name="T21" fmla="*/ 3774 h 179"/>
              <a:gd name="T22" fmla="*/ 5505 w 177"/>
              <a:gd name="T23" fmla="*/ 2585 h 179"/>
              <a:gd name="T24" fmla="*/ 5505 w 177"/>
              <a:gd name="T25" fmla="*/ 1810 h 179"/>
              <a:gd name="T26" fmla="*/ 5505 w 177"/>
              <a:gd name="T27" fmla="*/ 0 h 179"/>
              <a:gd name="T28" fmla="*/ 3703 w 177"/>
              <a:gd name="T29" fmla="*/ 0 h 179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77" h="179">
                <a:moveTo>
                  <a:pt x="119" y="0"/>
                </a:moveTo>
                <a:cubicBezTo>
                  <a:pt x="61" y="0"/>
                  <a:pt x="61" y="0"/>
                  <a:pt x="61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26" y="0"/>
                  <a:pt x="0" y="26"/>
                  <a:pt x="0" y="58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21"/>
                  <a:pt x="0" y="121"/>
                  <a:pt x="0" y="121"/>
                </a:cubicBezTo>
                <a:cubicBezTo>
                  <a:pt x="0" y="179"/>
                  <a:pt x="0" y="179"/>
                  <a:pt x="0" y="179"/>
                </a:cubicBezTo>
                <a:cubicBezTo>
                  <a:pt x="58" y="179"/>
                  <a:pt x="58" y="179"/>
                  <a:pt x="58" y="179"/>
                </a:cubicBezTo>
                <a:cubicBezTo>
                  <a:pt x="116" y="179"/>
                  <a:pt x="116" y="179"/>
                  <a:pt x="116" y="179"/>
                </a:cubicBezTo>
                <a:cubicBezTo>
                  <a:pt x="119" y="179"/>
                  <a:pt x="119" y="179"/>
                  <a:pt x="119" y="179"/>
                </a:cubicBezTo>
                <a:cubicBezTo>
                  <a:pt x="151" y="179"/>
                  <a:pt x="177" y="153"/>
                  <a:pt x="177" y="121"/>
                </a:cubicBezTo>
                <a:cubicBezTo>
                  <a:pt x="177" y="83"/>
                  <a:pt x="177" y="83"/>
                  <a:pt x="177" y="83"/>
                </a:cubicBezTo>
                <a:cubicBezTo>
                  <a:pt x="177" y="58"/>
                  <a:pt x="177" y="58"/>
                  <a:pt x="177" y="58"/>
                </a:cubicBezTo>
                <a:cubicBezTo>
                  <a:pt x="177" y="0"/>
                  <a:pt x="177" y="0"/>
                  <a:pt x="177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516" name="Rectangle 932"/>
          <p:cNvSpPr>
            <a:spLocks noChangeArrowheads="1"/>
          </p:cNvSpPr>
          <p:nvPr/>
        </p:nvSpPr>
        <p:spPr bwMode="auto">
          <a:xfrm>
            <a:off x="6825930" y="3895714"/>
            <a:ext cx="231325" cy="108621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518" name="Rectangle 934"/>
          <p:cNvSpPr>
            <a:spLocks noChangeArrowheads="1"/>
          </p:cNvSpPr>
          <p:nvPr/>
        </p:nvSpPr>
        <p:spPr bwMode="auto">
          <a:xfrm>
            <a:off x="6818919" y="3738038"/>
            <a:ext cx="231325" cy="9810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517" name="Freeform 933"/>
          <p:cNvSpPr>
            <a:spLocks/>
          </p:cNvSpPr>
          <p:nvPr/>
        </p:nvSpPr>
        <p:spPr bwMode="auto">
          <a:xfrm>
            <a:off x="1916035" y="4303769"/>
            <a:ext cx="3968911" cy="816776"/>
          </a:xfrm>
          <a:custGeom>
            <a:avLst/>
            <a:gdLst>
              <a:gd name="T0" fmla="*/ 12265 w 434"/>
              <a:gd name="T1" fmla="*/ 2022 h 89"/>
              <a:gd name="T2" fmla="*/ 11145 w 434"/>
              <a:gd name="T3" fmla="*/ 1799 h 89"/>
              <a:gd name="T4" fmla="*/ 10949 w 434"/>
              <a:gd name="T5" fmla="*/ 1731 h 89"/>
              <a:gd name="T6" fmla="*/ 9801 w 434"/>
              <a:gd name="T7" fmla="*/ 1389 h 89"/>
              <a:gd name="T8" fmla="*/ 8679 w 434"/>
              <a:gd name="T9" fmla="*/ 370 h 89"/>
              <a:gd name="T10" fmla="*/ 8590 w 434"/>
              <a:gd name="T11" fmla="*/ 254 h 89"/>
              <a:gd name="T12" fmla="*/ 7468 w 434"/>
              <a:gd name="T13" fmla="*/ 95 h 89"/>
              <a:gd name="T14" fmla="*/ 7246 w 434"/>
              <a:gd name="T15" fmla="*/ 95 h 89"/>
              <a:gd name="T16" fmla="*/ 6218 w 434"/>
              <a:gd name="T17" fmla="*/ 759 h 89"/>
              <a:gd name="T18" fmla="*/ 6034 w 434"/>
              <a:gd name="T19" fmla="*/ 787 h 89"/>
              <a:gd name="T20" fmla="*/ 4915 w 434"/>
              <a:gd name="T21" fmla="*/ 533 h 89"/>
              <a:gd name="T22" fmla="*/ 3793 w 434"/>
              <a:gd name="T23" fmla="*/ 827 h 89"/>
              <a:gd name="T24" fmla="*/ 3609 w 434"/>
              <a:gd name="T25" fmla="*/ 853 h 89"/>
              <a:gd name="T26" fmla="*/ 2487 w 434"/>
              <a:gd name="T27" fmla="*/ 1107 h 89"/>
              <a:gd name="T28" fmla="*/ 2400 w 434"/>
              <a:gd name="T29" fmla="*/ 1264 h 89"/>
              <a:gd name="T30" fmla="*/ 1278 w 434"/>
              <a:gd name="T31" fmla="*/ 2022 h 89"/>
              <a:gd name="T32" fmla="*/ 1143 w 434"/>
              <a:gd name="T33" fmla="*/ 2119 h 89"/>
              <a:gd name="T34" fmla="*/ 28 w 434"/>
              <a:gd name="T35" fmla="*/ 2809 h 89"/>
              <a:gd name="T36" fmla="*/ 66 w 434"/>
              <a:gd name="T37" fmla="*/ 2809 h 89"/>
              <a:gd name="T38" fmla="*/ 1278 w 434"/>
              <a:gd name="T39" fmla="*/ 2238 h 89"/>
              <a:gd name="T40" fmla="*/ 1372 w 434"/>
              <a:gd name="T41" fmla="*/ 2079 h 89"/>
              <a:gd name="T42" fmla="*/ 2487 w 434"/>
              <a:gd name="T43" fmla="*/ 1332 h 89"/>
              <a:gd name="T44" fmla="*/ 2581 w 434"/>
              <a:gd name="T45" fmla="*/ 1226 h 89"/>
              <a:gd name="T46" fmla="*/ 3703 w 434"/>
              <a:gd name="T47" fmla="*/ 972 h 89"/>
              <a:gd name="T48" fmla="*/ 4820 w 434"/>
              <a:gd name="T49" fmla="*/ 669 h 89"/>
              <a:gd name="T50" fmla="*/ 5047 w 434"/>
              <a:gd name="T51" fmla="*/ 669 h 89"/>
              <a:gd name="T52" fmla="*/ 6164 w 434"/>
              <a:gd name="T53" fmla="*/ 944 h 89"/>
              <a:gd name="T54" fmla="*/ 6259 w 434"/>
              <a:gd name="T55" fmla="*/ 827 h 89"/>
              <a:gd name="T56" fmla="*/ 7380 w 434"/>
              <a:gd name="T57" fmla="*/ 225 h 89"/>
              <a:gd name="T58" fmla="*/ 8495 w 434"/>
              <a:gd name="T59" fmla="*/ 349 h 89"/>
              <a:gd name="T60" fmla="*/ 8590 w 434"/>
              <a:gd name="T61" fmla="*/ 479 h 89"/>
              <a:gd name="T62" fmla="*/ 9712 w 434"/>
              <a:gd name="T63" fmla="*/ 1479 h 89"/>
              <a:gd name="T64" fmla="*/ 9801 w 434"/>
              <a:gd name="T65" fmla="*/ 1612 h 89"/>
              <a:gd name="T66" fmla="*/ 10921 w 434"/>
              <a:gd name="T67" fmla="*/ 1799 h 89"/>
              <a:gd name="T68" fmla="*/ 11010 w 434"/>
              <a:gd name="T69" fmla="*/ 1935 h 89"/>
              <a:gd name="T70" fmla="*/ 12132 w 434"/>
              <a:gd name="T71" fmla="*/ 2148 h 89"/>
              <a:gd name="T72" fmla="*/ 12317 w 434"/>
              <a:gd name="T73" fmla="*/ 2214 h 89"/>
              <a:gd name="T74" fmla="*/ 13436 w 434"/>
              <a:gd name="T75" fmla="*/ 2809 h 89"/>
              <a:gd name="T76" fmla="*/ 13504 w 434"/>
              <a:gd name="T77" fmla="*/ 2693 h 89"/>
              <a:gd name="T78" fmla="*/ 12354 w 434"/>
              <a:gd name="T79" fmla="*/ 2148 h 89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434" h="89">
                <a:moveTo>
                  <a:pt x="397" y="68"/>
                </a:moveTo>
                <a:cubicBezTo>
                  <a:pt x="397" y="66"/>
                  <a:pt x="396" y="64"/>
                  <a:pt x="394" y="64"/>
                </a:cubicBezTo>
                <a:cubicBezTo>
                  <a:pt x="393" y="64"/>
                  <a:pt x="392" y="65"/>
                  <a:pt x="391" y="66"/>
                </a:cubicBezTo>
                <a:cubicBezTo>
                  <a:pt x="358" y="57"/>
                  <a:pt x="358" y="57"/>
                  <a:pt x="358" y="57"/>
                </a:cubicBezTo>
                <a:cubicBezTo>
                  <a:pt x="358" y="55"/>
                  <a:pt x="356" y="54"/>
                  <a:pt x="354" y="54"/>
                </a:cubicBezTo>
                <a:cubicBezTo>
                  <a:pt x="353" y="54"/>
                  <a:pt x="352" y="54"/>
                  <a:pt x="352" y="55"/>
                </a:cubicBezTo>
                <a:cubicBezTo>
                  <a:pt x="319" y="48"/>
                  <a:pt x="319" y="48"/>
                  <a:pt x="319" y="48"/>
                </a:cubicBezTo>
                <a:cubicBezTo>
                  <a:pt x="319" y="46"/>
                  <a:pt x="317" y="44"/>
                  <a:pt x="315" y="44"/>
                </a:cubicBezTo>
                <a:cubicBezTo>
                  <a:pt x="315" y="44"/>
                  <a:pt x="314" y="45"/>
                  <a:pt x="313" y="45"/>
                </a:cubicBezTo>
                <a:cubicBezTo>
                  <a:pt x="279" y="12"/>
                  <a:pt x="279" y="12"/>
                  <a:pt x="279" y="12"/>
                </a:cubicBezTo>
                <a:cubicBezTo>
                  <a:pt x="279" y="12"/>
                  <a:pt x="280" y="12"/>
                  <a:pt x="280" y="11"/>
                </a:cubicBezTo>
                <a:cubicBezTo>
                  <a:pt x="280" y="9"/>
                  <a:pt x="278" y="8"/>
                  <a:pt x="276" y="8"/>
                </a:cubicBezTo>
                <a:cubicBezTo>
                  <a:pt x="275" y="8"/>
                  <a:pt x="274" y="8"/>
                  <a:pt x="273" y="9"/>
                </a:cubicBezTo>
                <a:cubicBezTo>
                  <a:pt x="240" y="3"/>
                  <a:pt x="240" y="3"/>
                  <a:pt x="240" y="3"/>
                </a:cubicBezTo>
                <a:cubicBezTo>
                  <a:pt x="240" y="1"/>
                  <a:pt x="239" y="0"/>
                  <a:pt x="237" y="0"/>
                </a:cubicBezTo>
                <a:cubicBezTo>
                  <a:pt x="235" y="0"/>
                  <a:pt x="233" y="1"/>
                  <a:pt x="233" y="3"/>
                </a:cubicBezTo>
                <a:cubicBezTo>
                  <a:pt x="233" y="4"/>
                  <a:pt x="233" y="4"/>
                  <a:pt x="233" y="4"/>
                </a:cubicBezTo>
                <a:cubicBezTo>
                  <a:pt x="200" y="24"/>
                  <a:pt x="200" y="24"/>
                  <a:pt x="200" y="24"/>
                </a:cubicBezTo>
                <a:cubicBezTo>
                  <a:pt x="199" y="23"/>
                  <a:pt x="198" y="23"/>
                  <a:pt x="198" y="23"/>
                </a:cubicBezTo>
                <a:cubicBezTo>
                  <a:pt x="196" y="23"/>
                  <a:pt x="195" y="23"/>
                  <a:pt x="194" y="25"/>
                </a:cubicBezTo>
                <a:cubicBezTo>
                  <a:pt x="162" y="19"/>
                  <a:pt x="162" y="19"/>
                  <a:pt x="162" y="19"/>
                </a:cubicBezTo>
                <a:cubicBezTo>
                  <a:pt x="161" y="18"/>
                  <a:pt x="160" y="17"/>
                  <a:pt x="158" y="17"/>
                </a:cubicBezTo>
                <a:cubicBezTo>
                  <a:pt x="157" y="17"/>
                  <a:pt x="156" y="18"/>
                  <a:pt x="155" y="19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5"/>
                  <a:pt x="120" y="24"/>
                  <a:pt x="119" y="24"/>
                </a:cubicBezTo>
                <a:cubicBezTo>
                  <a:pt x="117" y="24"/>
                  <a:pt x="116" y="25"/>
                  <a:pt x="116" y="27"/>
                </a:cubicBezTo>
                <a:cubicBezTo>
                  <a:pt x="83" y="37"/>
                  <a:pt x="83" y="37"/>
                  <a:pt x="83" y="37"/>
                </a:cubicBezTo>
                <a:cubicBezTo>
                  <a:pt x="82" y="36"/>
                  <a:pt x="81" y="35"/>
                  <a:pt x="80" y="35"/>
                </a:cubicBezTo>
                <a:cubicBezTo>
                  <a:pt x="78" y="35"/>
                  <a:pt x="76" y="37"/>
                  <a:pt x="76" y="39"/>
                </a:cubicBezTo>
                <a:cubicBezTo>
                  <a:pt x="76" y="39"/>
                  <a:pt x="76" y="39"/>
                  <a:pt x="77" y="40"/>
                </a:cubicBezTo>
                <a:cubicBezTo>
                  <a:pt x="42" y="64"/>
                  <a:pt x="42" y="64"/>
                  <a:pt x="42" y="64"/>
                </a:cubicBezTo>
                <a:cubicBezTo>
                  <a:pt x="42" y="64"/>
                  <a:pt x="41" y="64"/>
                  <a:pt x="41" y="64"/>
                </a:cubicBezTo>
                <a:cubicBezTo>
                  <a:pt x="39" y="64"/>
                  <a:pt x="37" y="65"/>
                  <a:pt x="37" y="67"/>
                </a:cubicBezTo>
                <a:cubicBezTo>
                  <a:pt x="37" y="67"/>
                  <a:pt x="37" y="67"/>
                  <a:pt x="37" y="67"/>
                </a:cubicBezTo>
                <a:cubicBezTo>
                  <a:pt x="0" y="88"/>
                  <a:pt x="0" y="88"/>
                  <a:pt x="0" y="88"/>
                </a:cubicBezTo>
                <a:cubicBezTo>
                  <a:pt x="1" y="89"/>
                  <a:pt x="1" y="89"/>
                  <a:pt x="1" y="89"/>
                </a:cubicBezTo>
                <a:cubicBezTo>
                  <a:pt x="2" y="89"/>
                  <a:pt x="2" y="89"/>
                  <a:pt x="2" y="89"/>
                </a:cubicBezTo>
                <a:cubicBezTo>
                  <a:pt x="2" y="89"/>
                  <a:pt x="2" y="89"/>
                  <a:pt x="2" y="89"/>
                </a:cubicBezTo>
                <a:cubicBezTo>
                  <a:pt x="38" y="69"/>
                  <a:pt x="38" y="69"/>
                  <a:pt x="38" y="69"/>
                </a:cubicBezTo>
                <a:cubicBezTo>
                  <a:pt x="39" y="70"/>
                  <a:pt x="40" y="71"/>
                  <a:pt x="41" y="71"/>
                </a:cubicBezTo>
                <a:cubicBezTo>
                  <a:pt x="43" y="71"/>
                  <a:pt x="44" y="69"/>
                  <a:pt x="44" y="67"/>
                </a:cubicBezTo>
                <a:cubicBezTo>
                  <a:pt x="44" y="67"/>
                  <a:pt x="44" y="66"/>
                  <a:pt x="44" y="66"/>
                </a:cubicBezTo>
                <a:cubicBezTo>
                  <a:pt x="78" y="41"/>
                  <a:pt x="78" y="41"/>
                  <a:pt x="78" y="41"/>
                </a:cubicBezTo>
                <a:cubicBezTo>
                  <a:pt x="78" y="42"/>
                  <a:pt x="79" y="42"/>
                  <a:pt x="80" y="42"/>
                </a:cubicBezTo>
                <a:cubicBezTo>
                  <a:pt x="82" y="42"/>
                  <a:pt x="83" y="41"/>
                  <a:pt x="83" y="39"/>
                </a:cubicBezTo>
                <a:cubicBezTo>
                  <a:pt x="83" y="39"/>
                  <a:pt x="83" y="39"/>
                  <a:pt x="83" y="39"/>
                </a:cubicBezTo>
                <a:cubicBezTo>
                  <a:pt x="116" y="29"/>
                  <a:pt x="116" y="29"/>
                  <a:pt x="116" y="29"/>
                </a:cubicBezTo>
                <a:cubicBezTo>
                  <a:pt x="117" y="30"/>
                  <a:pt x="118" y="31"/>
                  <a:pt x="119" y="31"/>
                </a:cubicBezTo>
                <a:cubicBezTo>
                  <a:pt x="121" y="31"/>
                  <a:pt x="122" y="30"/>
                  <a:pt x="123" y="28"/>
                </a:cubicBezTo>
                <a:cubicBezTo>
                  <a:pt x="155" y="21"/>
                  <a:pt x="155" y="21"/>
                  <a:pt x="155" y="21"/>
                </a:cubicBezTo>
                <a:cubicBezTo>
                  <a:pt x="155" y="23"/>
                  <a:pt x="157" y="24"/>
                  <a:pt x="158" y="24"/>
                </a:cubicBezTo>
                <a:cubicBezTo>
                  <a:pt x="160" y="24"/>
                  <a:pt x="161" y="23"/>
                  <a:pt x="162" y="21"/>
                </a:cubicBezTo>
                <a:cubicBezTo>
                  <a:pt x="194" y="27"/>
                  <a:pt x="194" y="27"/>
                  <a:pt x="194" y="27"/>
                </a:cubicBezTo>
                <a:cubicBezTo>
                  <a:pt x="194" y="28"/>
                  <a:pt x="196" y="30"/>
                  <a:pt x="198" y="30"/>
                </a:cubicBezTo>
                <a:cubicBezTo>
                  <a:pt x="199" y="30"/>
                  <a:pt x="201" y="28"/>
                  <a:pt x="201" y="26"/>
                </a:cubicBezTo>
                <a:cubicBezTo>
                  <a:pt x="201" y="26"/>
                  <a:pt x="201" y="26"/>
                  <a:pt x="201" y="26"/>
                </a:cubicBezTo>
                <a:cubicBezTo>
                  <a:pt x="234" y="6"/>
                  <a:pt x="234" y="6"/>
                  <a:pt x="234" y="6"/>
                </a:cubicBezTo>
                <a:cubicBezTo>
                  <a:pt x="235" y="7"/>
                  <a:pt x="236" y="7"/>
                  <a:pt x="237" y="7"/>
                </a:cubicBezTo>
                <a:cubicBezTo>
                  <a:pt x="238" y="7"/>
                  <a:pt x="239" y="6"/>
                  <a:pt x="240" y="5"/>
                </a:cubicBezTo>
                <a:cubicBezTo>
                  <a:pt x="273" y="11"/>
                  <a:pt x="273" y="11"/>
                  <a:pt x="273" y="11"/>
                </a:cubicBezTo>
                <a:cubicBezTo>
                  <a:pt x="273" y="11"/>
                  <a:pt x="273" y="11"/>
                  <a:pt x="273" y="11"/>
                </a:cubicBezTo>
                <a:cubicBezTo>
                  <a:pt x="273" y="13"/>
                  <a:pt x="274" y="15"/>
                  <a:pt x="276" y="15"/>
                </a:cubicBezTo>
                <a:cubicBezTo>
                  <a:pt x="277" y="15"/>
                  <a:pt x="277" y="15"/>
                  <a:pt x="278" y="14"/>
                </a:cubicBezTo>
                <a:cubicBezTo>
                  <a:pt x="312" y="47"/>
                  <a:pt x="312" y="47"/>
                  <a:pt x="312" y="47"/>
                </a:cubicBezTo>
                <a:cubicBezTo>
                  <a:pt x="312" y="47"/>
                  <a:pt x="312" y="47"/>
                  <a:pt x="312" y="48"/>
                </a:cubicBezTo>
                <a:cubicBezTo>
                  <a:pt x="312" y="50"/>
                  <a:pt x="313" y="51"/>
                  <a:pt x="315" y="51"/>
                </a:cubicBezTo>
                <a:cubicBezTo>
                  <a:pt x="316" y="51"/>
                  <a:pt x="317" y="51"/>
                  <a:pt x="318" y="50"/>
                </a:cubicBezTo>
                <a:cubicBezTo>
                  <a:pt x="351" y="57"/>
                  <a:pt x="351" y="57"/>
                  <a:pt x="351" y="57"/>
                </a:cubicBezTo>
                <a:cubicBezTo>
                  <a:pt x="351" y="57"/>
                  <a:pt x="351" y="57"/>
                  <a:pt x="351" y="57"/>
                </a:cubicBezTo>
                <a:cubicBezTo>
                  <a:pt x="351" y="59"/>
                  <a:pt x="353" y="61"/>
                  <a:pt x="354" y="61"/>
                </a:cubicBezTo>
                <a:cubicBezTo>
                  <a:pt x="356" y="61"/>
                  <a:pt x="357" y="60"/>
                  <a:pt x="358" y="59"/>
                </a:cubicBezTo>
                <a:cubicBezTo>
                  <a:pt x="390" y="68"/>
                  <a:pt x="390" y="68"/>
                  <a:pt x="390" y="68"/>
                </a:cubicBezTo>
                <a:cubicBezTo>
                  <a:pt x="390" y="70"/>
                  <a:pt x="392" y="71"/>
                  <a:pt x="394" y="71"/>
                </a:cubicBezTo>
                <a:cubicBezTo>
                  <a:pt x="395" y="71"/>
                  <a:pt x="396" y="71"/>
                  <a:pt x="396" y="70"/>
                </a:cubicBezTo>
                <a:cubicBezTo>
                  <a:pt x="432" y="86"/>
                  <a:pt x="432" y="86"/>
                  <a:pt x="432" y="86"/>
                </a:cubicBezTo>
                <a:cubicBezTo>
                  <a:pt x="432" y="89"/>
                  <a:pt x="432" y="89"/>
                  <a:pt x="432" y="89"/>
                </a:cubicBezTo>
                <a:cubicBezTo>
                  <a:pt x="434" y="89"/>
                  <a:pt x="434" y="89"/>
                  <a:pt x="434" y="89"/>
                </a:cubicBezTo>
                <a:cubicBezTo>
                  <a:pt x="434" y="85"/>
                  <a:pt x="434" y="85"/>
                  <a:pt x="434" y="85"/>
                </a:cubicBezTo>
                <a:cubicBezTo>
                  <a:pt x="397" y="68"/>
                  <a:pt x="397" y="68"/>
                  <a:pt x="397" y="68"/>
                </a:cubicBezTo>
                <a:cubicBezTo>
                  <a:pt x="397" y="68"/>
                  <a:pt x="397" y="68"/>
                  <a:pt x="397" y="6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519" name="Freeform 935"/>
          <p:cNvSpPr>
            <a:spLocks/>
          </p:cNvSpPr>
          <p:nvPr/>
        </p:nvSpPr>
        <p:spPr bwMode="auto">
          <a:xfrm>
            <a:off x="1923778" y="3874091"/>
            <a:ext cx="3976655" cy="1246453"/>
          </a:xfrm>
          <a:custGeom>
            <a:avLst/>
            <a:gdLst>
              <a:gd name="T0" fmla="*/ 13294 w 435"/>
              <a:gd name="T1" fmla="*/ 1660 h 136"/>
              <a:gd name="T2" fmla="*/ 12279 w 435"/>
              <a:gd name="T3" fmla="*/ 2202 h 136"/>
              <a:gd name="T4" fmla="*/ 12145 w 435"/>
              <a:gd name="T5" fmla="*/ 2164 h 136"/>
              <a:gd name="T6" fmla="*/ 11092 w 435"/>
              <a:gd name="T7" fmla="*/ 942 h 136"/>
              <a:gd name="T8" fmla="*/ 10870 w 435"/>
              <a:gd name="T9" fmla="*/ 874 h 136"/>
              <a:gd name="T10" fmla="*/ 9793 w 435"/>
              <a:gd name="T11" fmla="*/ 824 h 136"/>
              <a:gd name="T12" fmla="*/ 8634 w 435"/>
              <a:gd name="T13" fmla="*/ 320 h 136"/>
              <a:gd name="T14" fmla="*/ 8539 w 435"/>
              <a:gd name="T15" fmla="*/ 156 h 136"/>
              <a:gd name="T16" fmla="*/ 7425 w 435"/>
              <a:gd name="T17" fmla="*/ 476 h 136"/>
              <a:gd name="T18" fmla="*/ 7241 w 435"/>
              <a:gd name="T19" fmla="*/ 476 h 136"/>
              <a:gd name="T20" fmla="*/ 6120 w 435"/>
              <a:gd name="T21" fmla="*/ 0 h 136"/>
              <a:gd name="T22" fmla="*/ 6004 w 435"/>
              <a:gd name="T23" fmla="*/ 118 h 136"/>
              <a:gd name="T24" fmla="*/ 4882 w 435"/>
              <a:gd name="T25" fmla="*/ 717 h 136"/>
              <a:gd name="T26" fmla="*/ 3763 w 435"/>
              <a:gd name="T27" fmla="*/ 758 h 136"/>
              <a:gd name="T28" fmla="*/ 3579 w 435"/>
              <a:gd name="T29" fmla="*/ 824 h 136"/>
              <a:gd name="T30" fmla="*/ 2486 w 435"/>
              <a:gd name="T31" fmla="*/ 1911 h 136"/>
              <a:gd name="T32" fmla="*/ 2330 w 435"/>
              <a:gd name="T33" fmla="*/ 2017 h 136"/>
              <a:gd name="T34" fmla="*/ 1303 w 435"/>
              <a:gd name="T35" fmla="*/ 2505 h 136"/>
              <a:gd name="T36" fmla="*/ 1121 w 435"/>
              <a:gd name="T37" fmla="*/ 2612 h 136"/>
              <a:gd name="T38" fmla="*/ 0 w 435"/>
              <a:gd name="T39" fmla="*/ 4153 h 136"/>
              <a:gd name="T40" fmla="*/ 0 w 435"/>
              <a:gd name="T41" fmla="*/ 4271 h 136"/>
              <a:gd name="T42" fmla="*/ 13450 w 435"/>
              <a:gd name="T43" fmla="*/ 4271 h 136"/>
              <a:gd name="T44" fmla="*/ 66 w 435"/>
              <a:gd name="T45" fmla="*/ 4250 h 136"/>
              <a:gd name="T46" fmla="*/ 1183 w 435"/>
              <a:gd name="T47" fmla="*/ 2709 h 136"/>
              <a:gd name="T48" fmla="*/ 1343 w 435"/>
              <a:gd name="T49" fmla="*/ 2612 h 136"/>
              <a:gd name="T50" fmla="*/ 2359 w 435"/>
              <a:gd name="T51" fmla="*/ 2069 h 136"/>
              <a:gd name="T52" fmla="*/ 2552 w 435"/>
              <a:gd name="T53" fmla="*/ 2017 h 136"/>
              <a:gd name="T54" fmla="*/ 3607 w 435"/>
              <a:gd name="T55" fmla="*/ 914 h 136"/>
              <a:gd name="T56" fmla="*/ 3789 w 435"/>
              <a:gd name="T57" fmla="*/ 824 h 136"/>
              <a:gd name="T58" fmla="*/ 4882 w 435"/>
              <a:gd name="T59" fmla="*/ 942 h 136"/>
              <a:gd name="T60" fmla="*/ 5000 w 435"/>
              <a:gd name="T61" fmla="*/ 824 h 136"/>
              <a:gd name="T62" fmla="*/ 6120 w 435"/>
              <a:gd name="T63" fmla="*/ 225 h 136"/>
              <a:gd name="T64" fmla="*/ 7213 w 435"/>
              <a:gd name="T65" fmla="*/ 533 h 136"/>
              <a:gd name="T66" fmla="*/ 7425 w 435"/>
              <a:gd name="T67" fmla="*/ 573 h 136"/>
              <a:gd name="T68" fmla="*/ 8539 w 435"/>
              <a:gd name="T69" fmla="*/ 369 h 136"/>
              <a:gd name="T70" fmla="*/ 9659 w 435"/>
              <a:gd name="T71" fmla="*/ 914 h 136"/>
              <a:gd name="T72" fmla="*/ 9793 w 435"/>
              <a:gd name="T73" fmla="*/ 1037 h 136"/>
              <a:gd name="T74" fmla="*/ 10870 w 435"/>
              <a:gd name="T75" fmla="*/ 942 h 136"/>
              <a:gd name="T76" fmla="*/ 11025 w 435"/>
              <a:gd name="T77" fmla="*/ 1037 h 136"/>
              <a:gd name="T78" fmla="*/ 12078 w 435"/>
              <a:gd name="T79" fmla="*/ 2259 h 136"/>
              <a:gd name="T80" fmla="*/ 12303 w 435"/>
              <a:gd name="T81" fmla="*/ 2259 h 136"/>
              <a:gd name="T82" fmla="*/ 13356 w 435"/>
              <a:gd name="T83" fmla="*/ 1726 h 136"/>
              <a:gd name="T84" fmla="*/ 13516 w 435"/>
              <a:gd name="T85" fmla="*/ 1660 h 1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435" h="136">
                <a:moveTo>
                  <a:pt x="432" y="49"/>
                </a:moveTo>
                <a:cubicBezTo>
                  <a:pt x="430" y="49"/>
                  <a:pt x="428" y="51"/>
                  <a:pt x="428" y="53"/>
                </a:cubicBezTo>
                <a:cubicBezTo>
                  <a:pt x="428" y="53"/>
                  <a:pt x="429" y="53"/>
                  <a:pt x="429" y="53"/>
                </a:cubicBezTo>
                <a:cubicBezTo>
                  <a:pt x="395" y="70"/>
                  <a:pt x="395" y="70"/>
                  <a:pt x="395" y="70"/>
                </a:cubicBezTo>
                <a:cubicBezTo>
                  <a:pt x="394" y="69"/>
                  <a:pt x="393" y="68"/>
                  <a:pt x="392" y="68"/>
                </a:cubicBezTo>
                <a:cubicBezTo>
                  <a:pt x="392" y="68"/>
                  <a:pt x="391" y="68"/>
                  <a:pt x="391" y="69"/>
                </a:cubicBezTo>
                <a:cubicBezTo>
                  <a:pt x="357" y="31"/>
                  <a:pt x="357" y="31"/>
                  <a:pt x="357" y="31"/>
                </a:cubicBezTo>
                <a:cubicBezTo>
                  <a:pt x="357" y="31"/>
                  <a:pt x="357" y="30"/>
                  <a:pt x="357" y="30"/>
                </a:cubicBezTo>
                <a:cubicBezTo>
                  <a:pt x="357" y="28"/>
                  <a:pt x="355" y="26"/>
                  <a:pt x="353" y="26"/>
                </a:cubicBezTo>
                <a:cubicBezTo>
                  <a:pt x="352" y="26"/>
                  <a:pt x="351" y="27"/>
                  <a:pt x="350" y="28"/>
                </a:cubicBezTo>
                <a:cubicBezTo>
                  <a:pt x="318" y="28"/>
                  <a:pt x="318" y="28"/>
                  <a:pt x="318" y="28"/>
                </a:cubicBezTo>
                <a:cubicBezTo>
                  <a:pt x="317" y="27"/>
                  <a:pt x="316" y="26"/>
                  <a:pt x="315" y="26"/>
                </a:cubicBezTo>
                <a:cubicBezTo>
                  <a:pt x="314" y="26"/>
                  <a:pt x="313" y="26"/>
                  <a:pt x="312" y="27"/>
                </a:cubicBezTo>
                <a:cubicBezTo>
                  <a:pt x="278" y="10"/>
                  <a:pt x="278" y="10"/>
                  <a:pt x="278" y="10"/>
                </a:cubicBezTo>
                <a:cubicBezTo>
                  <a:pt x="278" y="9"/>
                  <a:pt x="279" y="9"/>
                  <a:pt x="279" y="9"/>
                </a:cubicBezTo>
                <a:cubicBezTo>
                  <a:pt x="279" y="7"/>
                  <a:pt x="277" y="5"/>
                  <a:pt x="275" y="5"/>
                </a:cubicBezTo>
                <a:cubicBezTo>
                  <a:pt x="273" y="5"/>
                  <a:pt x="272" y="7"/>
                  <a:pt x="272" y="9"/>
                </a:cubicBezTo>
                <a:cubicBezTo>
                  <a:pt x="239" y="15"/>
                  <a:pt x="239" y="15"/>
                  <a:pt x="239" y="15"/>
                </a:cubicBezTo>
                <a:cubicBezTo>
                  <a:pt x="239" y="14"/>
                  <a:pt x="237" y="13"/>
                  <a:pt x="236" y="13"/>
                </a:cubicBezTo>
                <a:cubicBezTo>
                  <a:pt x="234" y="13"/>
                  <a:pt x="233" y="14"/>
                  <a:pt x="233" y="15"/>
                </a:cubicBezTo>
                <a:cubicBezTo>
                  <a:pt x="200" y="3"/>
                  <a:pt x="200" y="3"/>
                  <a:pt x="200" y="3"/>
                </a:cubicBezTo>
                <a:cubicBezTo>
                  <a:pt x="200" y="2"/>
                  <a:pt x="198" y="0"/>
                  <a:pt x="197" y="0"/>
                </a:cubicBezTo>
                <a:cubicBezTo>
                  <a:pt x="195" y="0"/>
                  <a:pt x="193" y="2"/>
                  <a:pt x="193" y="4"/>
                </a:cubicBezTo>
                <a:cubicBezTo>
                  <a:pt x="193" y="4"/>
                  <a:pt x="193" y="4"/>
                  <a:pt x="193" y="4"/>
                </a:cubicBezTo>
                <a:cubicBezTo>
                  <a:pt x="160" y="24"/>
                  <a:pt x="160" y="24"/>
                  <a:pt x="160" y="24"/>
                </a:cubicBezTo>
                <a:cubicBezTo>
                  <a:pt x="159" y="23"/>
                  <a:pt x="158" y="23"/>
                  <a:pt x="157" y="23"/>
                </a:cubicBezTo>
                <a:cubicBezTo>
                  <a:pt x="156" y="23"/>
                  <a:pt x="154" y="24"/>
                  <a:pt x="154" y="25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0" y="23"/>
                  <a:pt x="119" y="22"/>
                  <a:pt x="118" y="22"/>
                </a:cubicBezTo>
                <a:cubicBezTo>
                  <a:pt x="116" y="22"/>
                  <a:pt x="115" y="24"/>
                  <a:pt x="115" y="26"/>
                </a:cubicBezTo>
                <a:cubicBezTo>
                  <a:pt x="115" y="26"/>
                  <a:pt x="115" y="26"/>
                  <a:pt x="115" y="27"/>
                </a:cubicBezTo>
                <a:cubicBezTo>
                  <a:pt x="80" y="61"/>
                  <a:pt x="80" y="61"/>
                  <a:pt x="80" y="61"/>
                </a:cubicBezTo>
                <a:cubicBezTo>
                  <a:pt x="80" y="61"/>
                  <a:pt x="79" y="60"/>
                  <a:pt x="79" y="60"/>
                </a:cubicBezTo>
                <a:cubicBezTo>
                  <a:pt x="77" y="60"/>
                  <a:pt x="75" y="62"/>
                  <a:pt x="75" y="64"/>
                </a:cubicBezTo>
                <a:cubicBezTo>
                  <a:pt x="75" y="64"/>
                  <a:pt x="75" y="64"/>
                  <a:pt x="75" y="64"/>
                </a:cubicBezTo>
                <a:cubicBezTo>
                  <a:pt x="42" y="80"/>
                  <a:pt x="42" y="80"/>
                  <a:pt x="42" y="80"/>
                </a:cubicBezTo>
                <a:cubicBezTo>
                  <a:pt x="41" y="80"/>
                  <a:pt x="41" y="79"/>
                  <a:pt x="40" y="79"/>
                </a:cubicBezTo>
                <a:cubicBezTo>
                  <a:pt x="38" y="79"/>
                  <a:pt x="36" y="81"/>
                  <a:pt x="36" y="83"/>
                </a:cubicBezTo>
                <a:cubicBezTo>
                  <a:pt x="36" y="84"/>
                  <a:pt x="36" y="84"/>
                  <a:pt x="37" y="85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36"/>
                  <a:pt x="0" y="136"/>
                  <a:pt x="0" y="136"/>
                </a:cubicBezTo>
                <a:cubicBezTo>
                  <a:pt x="433" y="136"/>
                  <a:pt x="433" y="136"/>
                  <a:pt x="433" y="136"/>
                </a:cubicBezTo>
                <a:cubicBezTo>
                  <a:pt x="433" y="135"/>
                  <a:pt x="433" y="135"/>
                  <a:pt x="433" y="135"/>
                </a:cubicBezTo>
                <a:cubicBezTo>
                  <a:pt x="2" y="135"/>
                  <a:pt x="2" y="135"/>
                  <a:pt x="2" y="135"/>
                </a:cubicBezTo>
                <a:cubicBezTo>
                  <a:pt x="2" y="133"/>
                  <a:pt x="2" y="133"/>
                  <a:pt x="2" y="133"/>
                </a:cubicBezTo>
                <a:cubicBezTo>
                  <a:pt x="38" y="86"/>
                  <a:pt x="38" y="86"/>
                  <a:pt x="38" y="86"/>
                </a:cubicBezTo>
                <a:cubicBezTo>
                  <a:pt x="39" y="86"/>
                  <a:pt x="39" y="86"/>
                  <a:pt x="40" y="86"/>
                </a:cubicBezTo>
                <a:cubicBezTo>
                  <a:pt x="42" y="86"/>
                  <a:pt x="43" y="85"/>
                  <a:pt x="43" y="83"/>
                </a:cubicBezTo>
                <a:cubicBezTo>
                  <a:pt x="43" y="83"/>
                  <a:pt x="43" y="83"/>
                  <a:pt x="43" y="82"/>
                </a:cubicBezTo>
                <a:cubicBezTo>
                  <a:pt x="76" y="66"/>
                  <a:pt x="76" y="66"/>
                  <a:pt x="76" y="66"/>
                </a:cubicBezTo>
                <a:cubicBezTo>
                  <a:pt x="77" y="67"/>
                  <a:pt x="78" y="67"/>
                  <a:pt x="79" y="67"/>
                </a:cubicBezTo>
                <a:cubicBezTo>
                  <a:pt x="81" y="67"/>
                  <a:pt x="82" y="66"/>
                  <a:pt x="82" y="64"/>
                </a:cubicBezTo>
                <a:cubicBezTo>
                  <a:pt x="82" y="63"/>
                  <a:pt x="82" y="63"/>
                  <a:pt x="82" y="62"/>
                </a:cubicBezTo>
                <a:cubicBezTo>
                  <a:pt x="116" y="29"/>
                  <a:pt x="116" y="29"/>
                  <a:pt x="116" y="29"/>
                </a:cubicBezTo>
                <a:cubicBezTo>
                  <a:pt x="117" y="29"/>
                  <a:pt x="117" y="29"/>
                  <a:pt x="118" y="29"/>
                </a:cubicBezTo>
                <a:cubicBezTo>
                  <a:pt x="120" y="29"/>
                  <a:pt x="121" y="28"/>
                  <a:pt x="122" y="26"/>
                </a:cubicBezTo>
                <a:cubicBezTo>
                  <a:pt x="154" y="28"/>
                  <a:pt x="154" y="28"/>
                  <a:pt x="154" y="28"/>
                </a:cubicBezTo>
                <a:cubicBezTo>
                  <a:pt x="155" y="29"/>
                  <a:pt x="156" y="30"/>
                  <a:pt x="157" y="30"/>
                </a:cubicBezTo>
                <a:cubicBezTo>
                  <a:pt x="159" y="30"/>
                  <a:pt x="161" y="28"/>
                  <a:pt x="161" y="26"/>
                </a:cubicBezTo>
                <a:cubicBezTo>
                  <a:pt x="161" y="26"/>
                  <a:pt x="161" y="26"/>
                  <a:pt x="161" y="26"/>
                </a:cubicBezTo>
                <a:cubicBezTo>
                  <a:pt x="194" y="6"/>
                  <a:pt x="194" y="6"/>
                  <a:pt x="194" y="6"/>
                </a:cubicBezTo>
                <a:cubicBezTo>
                  <a:pt x="195" y="7"/>
                  <a:pt x="196" y="7"/>
                  <a:pt x="197" y="7"/>
                </a:cubicBezTo>
                <a:cubicBezTo>
                  <a:pt x="198" y="7"/>
                  <a:pt x="199" y="7"/>
                  <a:pt x="200" y="6"/>
                </a:cubicBezTo>
                <a:cubicBezTo>
                  <a:pt x="232" y="17"/>
                  <a:pt x="232" y="17"/>
                  <a:pt x="232" y="17"/>
                </a:cubicBezTo>
                <a:cubicBezTo>
                  <a:pt x="233" y="19"/>
                  <a:pt x="234" y="20"/>
                  <a:pt x="236" y="20"/>
                </a:cubicBezTo>
                <a:cubicBezTo>
                  <a:pt x="237" y="20"/>
                  <a:pt x="239" y="19"/>
                  <a:pt x="239" y="18"/>
                </a:cubicBezTo>
                <a:cubicBezTo>
                  <a:pt x="272" y="11"/>
                  <a:pt x="272" y="11"/>
                  <a:pt x="272" y="11"/>
                </a:cubicBezTo>
                <a:cubicBezTo>
                  <a:pt x="273" y="12"/>
                  <a:pt x="274" y="12"/>
                  <a:pt x="275" y="12"/>
                </a:cubicBezTo>
                <a:cubicBezTo>
                  <a:pt x="276" y="12"/>
                  <a:pt x="277" y="12"/>
                  <a:pt x="277" y="11"/>
                </a:cubicBezTo>
                <a:cubicBezTo>
                  <a:pt x="311" y="29"/>
                  <a:pt x="311" y="29"/>
                  <a:pt x="311" y="29"/>
                </a:cubicBezTo>
                <a:cubicBezTo>
                  <a:pt x="311" y="29"/>
                  <a:pt x="311" y="29"/>
                  <a:pt x="311" y="30"/>
                </a:cubicBezTo>
                <a:cubicBezTo>
                  <a:pt x="311" y="31"/>
                  <a:pt x="313" y="33"/>
                  <a:pt x="315" y="33"/>
                </a:cubicBezTo>
                <a:cubicBezTo>
                  <a:pt x="316" y="33"/>
                  <a:pt x="317" y="32"/>
                  <a:pt x="318" y="31"/>
                </a:cubicBezTo>
                <a:cubicBezTo>
                  <a:pt x="350" y="30"/>
                  <a:pt x="350" y="30"/>
                  <a:pt x="350" y="30"/>
                </a:cubicBezTo>
                <a:cubicBezTo>
                  <a:pt x="351" y="32"/>
                  <a:pt x="352" y="33"/>
                  <a:pt x="353" y="33"/>
                </a:cubicBezTo>
                <a:cubicBezTo>
                  <a:pt x="354" y="33"/>
                  <a:pt x="355" y="33"/>
                  <a:pt x="355" y="33"/>
                </a:cubicBezTo>
                <a:cubicBezTo>
                  <a:pt x="389" y="70"/>
                  <a:pt x="389" y="70"/>
                  <a:pt x="389" y="70"/>
                </a:cubicBezTo>
                <a:cubicBezTo>
                  <a:pt x="389" y="71"/>
                  <a:pt x="389" y="71"/>
                  <a:pt x="389" y="72"/>
                </a:cubicBezTo>
                <a:cubicBezTo>
                  <a:pt x="389" y="74"/>
                  <a:pt x="390" y="75"/>
                  <a:pt x="392" y="75"/>
                </a:cubicBezTo>
                <a:cubicBezTo>
                  <a:pt x="394" y="75"/>
                  <a:pt x="396" y="74"/>
                  <a:pt x="396" y="72"/>
                </a:cubicBezTo>
                <a:cubicBezTo>
                  <a:pt x="396" y="72"/>
                  <a:pt x="396" y="72"/>
                  <a:pt x="396" y="72"/>
                </a:cubicBezTo>
                <a:cubicBezTo>
                  <a:pt x="430" y="55"/>
                  <a:pt x="430" y="55"/>
                  <a:pt x="430" y="55"/>
                </a:cubicBezTo>
                <a:cubicBezTo>
                  <a:pt x="430" y="56"/>
                  <a:pt x="431" y="56"/>
                  <a:pt x="432" y="56"/>
                </a:cubicBezTo>
                <a:cubicBezTo>
                  <a:pt x="434" y="56"/>
                  <a:pt x="435" y="54"/>
                  <a:pt x="435" y="53"/>
                </a:cubicBezTo>
                <a:cubicBezTo>
                  <a:pt x="435" y="51"/>
                  <a:pt x="434" y="49"/>
                  <a:pt x="432" y="4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520" name="Rectangle 936"/>
          <p:cNvSpPr>
            <a:spLocks noChangeArrowheads="1"/>
          </p:cNvSpPr>
          <p:nvPr/>
        </p:nvSpPr>
        <p:spPr bwMode="auto">
          <a:xfrm>
            <a:off x="7001176" y="4953893"/>
            <a:ext cx="893757" cy="350391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523" name="Rectangle 939"/>
          <p:cNvSpPr>
            <a:spLocks noChangeArrowheads="1"/>
          </p:cNvSpPr>
          <p:nvPr/>
        </p:nvSpPr>
        <p:spPr bwMode="auto">
          <a:xfrm>
            <a:off x="8844771" y="4873303"/>
            <a:ext cx="893757" cy="43098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526" name="Rectangle 942"/>
          <p:cNvSpPr>
            <a:spLocks noChangeArrowheads="1"/>
          </p:cNvSpPr>
          <p:nvPr/>
        </p:nvSpPr>
        <p:spPr bwMode="auto">
          <a:xfrm>
            <a:off x="7919468" y="4607006"/>
            <a:ext cx="893757" cy="697277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529" name="Rectangle 945"/>
          <p:cNvSpPr>
            <a:spLocks noChangeArrowheads="1"/>
          </p:cNvSpPr>
          <p:nvPr/>
        </p:nvSpPr>
        <p:spPr bwMode="auto">
          <a:xfrm>
            <a:off x="9763063" y="4277639"/>
            <a:ext cx="897263" cy="1026644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62" name="矩形 1"/>
          <p:cNvSpPr>
            <a:spLocks noChangeArrowheads="1"/>
          </p:cNvSpPr>
          <p:nvPr/>
        </p:nvSpPr>
        <p:spPr bwMode="auto">
          <a:xfrm>
            <a:off x="964127" y="1480156"/>
            <a:ext cx="4920819" cy="1594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333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urna</a:t>
            </a:r>
            <a:r>
              <a:rPr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Nunc viverra imperdiet enim. Fusce est. Vivamus a </a:t>
            </a:r>
            <a:r>
              <a:rPr lang="en-US" altLang="zh-CN" sz="1333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tellus</a:t>
            </a:r>
            <a:r>
              <a:rPr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.</a:t>
            </a:r>
          </a:p>
        </p:txBody>
      </p:sp>
      <p:sp>
        <p:nvSpPr>
          <p:cNvPr id="963" name="矩形 1"/>
          <p:cNvSpPr>
            <a:spLocks noChangeArrowheads="1"/>
          </p:cNvSpPr>
          <p:nvPr/>
        </p:nvSpPr>
        <p:spPr bwMode="auto">
          <a:xfrm>
            <a:off x="5978225" y="2305576"/>
            <a:ext cx="1626445" cy="633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0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964" name="矩形 1"/>
          <p:cNvSpPr>
            <a:spLocks noChangeArrowheads="1"/>
          </p:cNvSpPr>
          <p:nvPr/>
        </p:nvSpPr>
        <p:spPr bwMode="auto">
          <a:xfrm>
            <a:off x="7644838" y="2313226"/>
            <a:ext cx="1688587" cy="633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0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965" name="矩形 1"/>
          <p:cNvSpPr>
            <a:spLocks noChangeArrowheads="1"/>
          </p:cNvSpPr>
          <p:nvPr/>
        </p:nvSpPr>
        <p:spPr bwMode="auto">
          <a:xfrm>
            <a:off x="9270782" y="2313226"/>
            <a:ext cx="1688587" cy="633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0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967" name="TextBox 966"/>
          <p:cNvSpPr txBox="1"/>
          <p:nvPr/>
        </p:nvSpPr>
        <p:spPr bwMode="auto">
          <a:xfrm>
            <a:off x="5958938" y="3655739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968" name="TextBox 967"/>
          <p:cNvSpPr txBox="1"/>
          <p:nvPr/>
        </p:nvSpPr>
        <p:spPr bwMode="auto">
          <a:xfrm>
            <a:off x="5958938" y="3825883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970" name="TextBox 969"/>
          <p:cNvSpPr txBox="1"/>
          <p:nvPr/>
        </p:nvSpPr>
        <p:spPr>
          <a:xfrm>
            <a:off x="6104070" y="1682826"/>
            <a:ext cx="1394965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2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75%</a:t>
            </a:r>
            <a:endParaRPr lang="zh-CN" altLang="en-US" sz="42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71" name="TextBox 970"/>
          <p:cNvSpPr txBox="1"/>
          <p:nvPr/>
        </p:nvSpPr>
        <p:spPr>
          <a:xfrm>
            <a:off x="7742370" y="1682826"/>
            <a:ext cx="1394965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2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64%</a:t>
            </a:r>
            <a:endParaRPr lang="zh-CN" altLang="en-US" sz="42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72" name="TextBox 971"/>
          <p:cNvSpPr txBox="1"/>
          <p:nvPr/>
        </p:nvSpPr>
        <p:spPr>
          <a:xfrm>
            <a:off x="9367970" y="1682826"/>
            <a:ext cx="1394965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2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53%</a:t>
            </a:r>
            <a:endParaRPr lang="zh-CN" altLang="en-US" sz="42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73" name="TextBox 972"/>
          <p:cNvSpPr txBox="1"/>
          <p:nvPr/>
        </p:nvSpPr>
        <p:spPr>
          <a:xfrm>
            <a:off x="7068496" y="4911745"/>
            <a:ext cx="80502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173</a:t>
            </a:r>
            <a:endParaRPr lang="zh-CN" altLang="en-US" sz="2400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74" name="TextBox 973"/>
          <p:cNvSpPr txBox="1"/>
          <p:nvPr/>
        </p:nvSpPr>
        <p:spPr>
          <a:xfrm>
            <a:off x="7963832" y="4579461"/>
            <a:ext cx="80502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258</a:t>
            </a:r>
            <a:endParaRPr lang="zh-CN" altLang="en-US" sz="2400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75" name="TextBox 974"/>
          <p:cNvSpPr txBox="1"/>
          <p:nvPr/>
        </p:nvSpPr>
        <p:spPr>
          <a:xfrm>
            <a:off x="8889134" y="4831745"/>
            <a:ext cx="80502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178</a:t>
            </a:r>
            <a:endParaRPr lang="zh-CN" altLang="en-US" sz="2400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76" name="TextBox 975"/>
          <p:cNvSpPr txBox="1"/>
          <p:nvPr/>
        </p:nvSpPr>
        <p:spPr>
          <a:xfrm>
            <a:off x="9809178" y="4260742"/>
            <a:ext cx="80502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382</a:t>
            </a:r>
            <a:endParaRPr lang="zh-CN" altLang="en-US" sz="2400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33" name="TextBox 1132"/>
          <p:cNvSpPr txBox="1"/>
          <p:nvPr/>
        </p:nvSpPr>
        <p:spPr bwMode="auto">
          <a:xfrm>
            <a:off x="1001393" y="4953892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148" name="TextBox 1147"/>
          <p:cNvSpPr txBox="1"/>
          <p:nvPr/>
        </p:nvSpPr>
        <p:spPr bwMode="auto">
          <a:xfrm>
            <a:off x="1001393" y="4667719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149" name="TextBox 1148"/>
          <p:cNvSpPr txBox="1"/>
          <p:nvPr/>
        </p:nvSpPr>
        <p:spPr bwMode="auto">
          <a:xfrm>
            <a:off x="1001393" y="4381545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150" name="TextBox 1149"/>
          <p:cNvSpPr txBox="1"/>
          <p:nvPr/>
        </p:nvSpPr>
        <p:spPr bwMode="auto">
          <a:xfrm>
            <a:off x="1001393" y="4095372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151" name="TextBox 1150"/>
          <p:cNvSpPr txBox="1"/>
          <p:nvPr/>
        </p:nvSpPr>
        <p:spPr bwMode="auto">
          <a:xfrm>
            <a:off x="1001393" y="3809199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152" name="TextBox 1151"/>
          <p:cNvSpPr txBox="1"/>
          <p:nvPr/>
        </p:nvSpPr>
        <p:spPr bwMode="auto">
          <a:xfrm>
            <a:off x="1001393" y="3523025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153" name="TextBox 1152"/>
          <p:cNvSpPr txBox="1"/>
          <p:nvPr/>
        </p:nvSpPr>
        <p:spPr bwMode="auto">
          <a:xfrm>
            <a:off x="2023185" y="5270816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161" name="TextBox 1160"/>
          <p:cNvSpPr txBox="1"/>
          <p:nvPr/>
        </p:nvSpPr>
        <p:spPr bwMode="auto">
          <a:xfrm>
            <a:off x="2753960" y="5270816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162" name="TextBox 1161"/>
          <p:cNvSpPr txBox="1"/>
          <p:nvPr/>
        </p:nvSpPr>
        <p:spPr bwMode="auto">
          <a:xfrm>
            <a:off x="3460926" y="5270816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163" name="TextBox 1162"/>
          <p:cNvSpPr txBox="1"/>
          <p:nvPr/>
        </p:nvSpPr>
        <p:spPr bwMode="auto">
          <a:xfrm>
            <a:off x="4176360" y="5270816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164" name="TextBox 1163"/>
          <p:cNvSpPr txBox="1"/>
          <p:nvPr/>
        </p:nvSpPr>
        <p:spPr bwMode="auto">
          <a:xfrm>
            <a:off x="4897085" y="5270816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1165" name="TextBox 1164"/>
          <p:cNvSpPr txBox="1"/>
          <p:nvPr/>
        </p:nvSpPr>
        <p:spPr bwMode="auto">
          <a:xfrm>
            <a:off x="5608288" y="5270816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cxnSp>
        <p:nvCxnSpPr>
          <p:cNvPr id="73" name="直接连接符 72"/>
          <p:cNvCxnSpPr/>
          <p:nvPr/>
        </p:nvCxnSpPr>
        <p:spPr>
          <a:xfrm>
            <a:off x="1923777" y="3572156"/>
            <a:ext cx="0" cy="1536776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H="1">
            <a:off x="1837267" y="3655739"/>
            <a:ext cx="86512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flipH="1">
            <a:off x="1837267" y="3948515"/>
            <a:ext cx="86512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flipH="1">
            <a:off x="1837267" y="4241291"/>
            <a:ext cx="86512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 flipH="1">
            <a:off x="1837267" y="4534067"/>
            <a:ext cx="86512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>
            <a:off x="1837267" y="4826843"/>
            <a:ext cx="86512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flipH="1">
            <a:off x="1837267" y="5119621"/>
            <a:ext cx="86512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5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5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5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5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168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68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6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168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168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16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168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68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16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165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165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16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165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165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16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165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165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6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165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165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16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165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165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6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165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165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16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9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9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9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9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9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9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9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4" dur="500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9" dur="5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50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4" dur="5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5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76" grpId="0" animBg="1"/>
      <p:bldP spid="16877" grpId="0" animBg="1"/>
      <p:bldP spid="16878" grpId="0" animBg="1"/>
      <p:bldP spid="16516" grpId="0" animBg="1"/>
      <p:bldP spid="16518" grpId="0" animBg="1"/>
      <p:bldP spid="16517" grpId="0" animBg="1"/>
      <p:bldP spid="16519" grpId="0" animBg="1"/>
      <p:bldP spid="16520" grpId="0" animBg="1"/>
      <p:bldP spid="16523" grpId="0" animBg="1"/>
      <p:bldP spid="16526" grpId="0" animBg="1"/>
      <p:bldP spid="16529" grpId="0" animBg="1"/>
      <p:bldP spid="962" grpId="0"/>
      <p:bldP spid="963" grpId="0"/>
      <p:bldP spid="964" grpId="0"/>
      <p:bldP spid="965" grpId="0"/>
      <p:bldP spid="967" grpId="0"/>
      <p:bldP spid="968" grpId="0"/>
      <p:bldP spid="970" grpId="0"/>
      <p:bldP spid="971" grpId="0"/>
      <p:bldP spid="972" grpId="0"/>
      <p:bldP spid="973" grpId="0"/>
      <p:bldP spid="974" grpId="0"/>
      <p:bldP spid="975" grpId="0"/>
      <p:bldP spid="976" grpId="0"/>
      <p:bldP spid="1133" grpId="0"/>
      <p:bldP spid="1148" grpId="0"/>
      <p:bldP spid="1149" grpId="0"/>
      <p:bldP spid="1150" grpId="0"/>
      <p:bldP spid="1151" grpId="0"/>
      <p:bldP spid="1152" grpId="0"/>
      <p:bldP spid="1153" grpId="0"/>
      <p:bldP spid="1161" grpId="0"/>
      <p:bldP spid="1162" grpId="0"/>
      <p:bldP spid="1163" grpId="0"/>
      <p:bldP spid="1164" grpId="0"/>
      <p:bldP spid="116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53" name="Oval 44"/>
          <p:cNvSpPr>
            <a:spLocks noChangeArrowheads="1"/>
          </p:cNvSpPr>
          <p:nvPr/>
        </p:nvSpPr>
        <p:spPr bwMode="auto">
          <a:xfrm>
            <a:off x="6944784" y="2647950"/>
            <a:ext cx="332317" cy="338667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7854" name="Oval 45"/>
          <p:cNvSpPr>
            <a:spLocks noChangeArrowheads="1"/>
          </p:cNvSpPr>
          <p:nvPr/>
        </p:nvSpPr>
        <p:spPr bwMode="auto">
          <a:xfrm>
            <a:off x="6944784" y="5286443"/>
            <a:ext cx="332317" cy="338667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7855" name="Oval 46"/>
          <p:cNvSpPr>
            <a:spLocks noChangeArrowheads="1"/>
          </p:cNvSpPr>
          <p:nvPr/>
        </p:nvSpPr>
        <p:spPr bwMode="auto">
          <a:xfrm>
            <a:off x="6944784" y="4408679"/>
            <a:ext cx="332317" cy="33231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7856" name="Oval 47"/>
          <p:cNvSpPr>
            <a:spLocks noChangeArrowheads="1"/>
          </p:cNvSpPr>
          <p:nvPr/>
        </p:nvSpPr>
        <p:spPr bwMode="auto">
          <a:xfrm>
            <a:off x="6944784" y="3532064"/>
            <a:ext cx="332317" cy="332317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7887" name="Freeform 78"/>
          <p:cNvSpPr>
            <a:spLocks/>
          </p:cNvSpPr>
          <p:nvPr/>
        </p:nvSpPr>
        <p:spPr bwMode="auto">
          <a:xfrm>
            <a:off x="3632200" y="2817284"/>
            <a:ext cx="2455333" cy="2584451"/>
          </a:xfrm>
          <a:custGeom>
            <a:avLst/>
            <a:gdLst>
              <a:gd name="T0" fmla="*/ 340 w 341"/>
              <a:gd name="T1" fmla="*/ 0 h 359"/>
              <a:gd name="T2" fmla="*/ 294 w 341"/>
              <a:gd name="T3" fmla="*/ 0 h 359"/>
              <a:gd name="T4" fmla="*/ 294 w 341"/>
              <a:gd name="T5" fmla="*/ 18 h 359"/>
              <a:gd name="T6" fmla="*/ 0 w 341"/>
              <a:gd name="T7" fmla="*/ 313 h 359"/>
              <a:gd name="T8" fmla="*/ 0 w 341"/>
              <a:gd name="T9" fmla="*/ 359 h 359"/>
              <a:gd name="T10" fmla="*/ 341 w 341"/>
              <a:gd name="T11" fmla="*/ 18 h 359"/>
              <a:gd name="T12" fmla="*/ 340 w 341"/>
              <a:gd name="T13" fmla="*/ 0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1" h="359">
                <a:moveTo>
                  <a:pt x="340" y="0"/>
                </a:moveTo>
                <a:cubicBezTo>
                  <a:pt x="294" y="0"/>
                  <a:pt x="294" y="0"/>
                  <a:pt x="294" y="0"/>
                </a:cubicBezTo>
                <a:cubicBezTo>
                  <a:pt x="294" y="6"/>
                  <a:pt x="294" y="12"/>
                  <a:pt x="294" y="18"/>
                </a:cubicBezTo>
                <a:cubicBezTo>
                  <a:pt x="294" y="181"/>
                  <a:pt x="162" y="313"/>
                  <a:pt x="0" y="313"/>
                </a:cubicBezTo>
                <a:cubicBezTo>
                  <a:pt x="0" y="359"/>
                  <a:pt x="0" y="359"/>
                  <a:pt x="0" y="359"/>
                </a:cubicBezTo>
                <a:cubicBezTo>
                  <a:pt x="188" y="359"/>
                  <a:pt x="341" y="206"/>
                  <a:pt x="341" y="18"/>
                </a:cubicBezTo>
                <a:cubicBezTo>
                  <a:pt x="341" y="12"/>
                  <a:pt x="341" y="6"/>
                  <a:pt x="34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7888" name="Freeform 79"/>
          <p:cNvSpPr>
            <a:spLocks/>
          </p:cNvSpPr>
          <p:nvPr/>
        </p:nvSpPr>
        <p:spPr bwMode="auto">
          <a:xfrm>
            <a:off x="2184400" y="1498601"/>
            <a:ext cx="2887133" cy="2895600"/>
          </a:xfrm>
          <a:custGeom>
            <a:avLst/>
            <a:gdLst>
              <a:gd name="T0" fmla="*/ 355 w 401"/>
              <a:gd name="T1" fmla="*/ 182 h 402"/>
              <a:gd name="T2" fmla="*/ 356 w 401"/>
              <a:gd name="T3" fmla="*/ 201 h 402"/>
              <a:gd name="T4" fmla="*/ 201 w 401"/>
              <a:gd name="T5" fmla="*/ 356 h 402"/>
              <a:gd name="T6" fmla="*/ 45 w 401"/>
              <a:gd name="T7" fmla="*/ 201 h 402"/>
              <a:gd name="T8" fmla="*/ 201 w 401"/>
              <a:gd name="T9" fmla="*/ 46 h 402"/>
              <a:gd name="T10" fmla="*/ 267 w 401"/>
              <a:gd name="T11" fmla="*/ 61 h 402"/>
              <a:gd name="T12" fmla="*/ 288 w 401"/>
              <a:gd name="T13" fmla="*/ 20 h 402"/>
              <a:gd name="T14" fmla="*/ 201 w 401"/>
              <a:gd name="T15" fmla="*/ 0 h 402"/>
              <a:gd name="T16" fmla="*/ 0 w 401"/>
              <a:gd name="T17" fmla="*/ 201 h 402"/>
              <a:gd name="T18" fmla="*/ 201 w 401"/>
              <a:gd name="T19" fmla="*/ 402 h 402"/>
              <a:gd name="T20" fmla="*/ 401 w 401"/>
              <a:gd name="T21" fmla="*/ 201 h 402"/>
              <a:gd name="T22" fmla="*/ 400 w 401"/>
              <a:gd name="T23" fmla="*/ 182 h 402"/>
              <a:gd name="T24" fmla="*/ 355 w 401"/>
              <a:gd name="T25" fmla="*/ 182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1" h="402">
                <a:moveTo>
                  <a:pt x="355" y="182"/>
                </a:moveTo>
                <a:cubicBezTo>
                  <a:pt x="355" y="189"/>
                  <a:pt x="356" y="195"/>
                  <a:pt x="356" y="201"/>
                </a:cubicBezTo>
                <a:cubicBezTo>
                  <a:pt x="356" y="287"/>
                  <a:pt x="286" y="356"/>
                  <a:pt x="201" y="356"/>
                </a:cubicBezTo>
                <a:cubicBezTo>
                  <a:pt x="115" y="356"/>
                  <a:pt x="45" y="287"/>
                  <a:pt x="45" y="201"/>
                </a:cubicBezTo>
                <a:cubicBezTo>
                  <a:pt x="45" y="115"/>
                  <a:pt x="115" y="46"/>
                  <a:pt x="201" y="46"/>
                </a:cubicBezTo>
                <a:cubicBezTo>
                  <a:pt x="224" y="46"/>
                  <a:pt x="247" y="51"/>
                  <a:pt x="267" y="61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62" y="7"/>
                  <a:pt x="232" y="0"/>
                  <a:pt x="201" y="0"/>
                </a:cubicBezTo>
                <a:cubicBezTo>
                  <a:pt x="90" y="0"/>
                  <a:pt x="0" y="90"/>
                  <a:pt x="0" y="201"/>
                </a:cubicBezTo>
                <a:cubicBezTo>
                  <a:pt x="0" y="312"/>
                  <a:pt x="90" y="402"/>
                  <a:pt x="201" y="402"/>
                </a:cubicBezTo>
                <a:cubicBezTo>
                  <a:pt x="311" y="402"/>
                  <a:pt x="401" y="312"/>
                  <a:pt x="401" y="201"/>
                </a:cubicBezTo>
                <a:cubicBezTo>
                  <a:pt x="401" y="195"/>
                  <a:pt x="401" y="189"/>
                  <a:pt x="400" y="182"/>
                </a:cubicBezTo>
                <a:lnTo>
                  <a:pt x="355" y="1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7889" name="Freeform 80"/>
          <p:cNvSpPr>
            <a:spLocks/>
          </p:cNvSpPr>
          <p:nvPr/>
        </p:nvSpPr>
        <p:spPr bwMode="auto">
          <a:xfrm>
            <a:off x="1845733" y="1642535"/>
            <a:ext cx="3564467" cy="3090333"/>
          </a:xfrm>
          <a:custGeom>
            <a:avLst/>
            <a:gdLst>
              <a:gd name="T0" fmla="*/ 448 w 495"/>
              <a:gd name="T1" fmla="*/ 163 h 429"/>
              <a:gd name="T2" fmla="*/ 449 w 495"/>
              <a:gd name="T3" fmla="*/ 181 h 429"/>
              <a:gd name="T4" fmla="*/ 248 w 495"/>
              <a:gd name="T5" fmla="*/ 382 h 429"/>
              <a:gd name="T6" fmla="*/ 46 w 495"/>
              <a:gd name="T7" fmla="*/ 181 h 429"/>
              <a:gd name="T8" fmla="*/ 112 w 495"/>
              <a:gd name="T9" fmla="*/ 32 h 429"/>
              <a:gd name="T10" fmla="*/ 79 w 495"/>
              <a:gd name="T11" fmla="*/ 0 h 429"/>
              <a:gd name="T12" fmla="*/ 0 w 495"/>
              <a:gd name="T13" fmla="*/ 181 h 429"/>
              <a:gd name="T14" fmla="*/ 248 w 495"/>
              <a:gd name="T15" fmla="*/ 429 h 429"/>
              <a:gd name="T16" fmla="*/ 495 w 495"/>
              <a:gd name="T17" fmla="*/ 181 h 429"/>
              <a:gd name="T18" fmla="*/ 495 w 495"/>
              <a:gd name="T19" fmla="*/ 163 h 429"/>
              <a:gd name="T20" fmla="*/ 448 w 495"/>
              <a:gd name="T21" fmla="*/ 163 h 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95" h="429">
                <a:moveTo>
                  <a:pt x="448" y="163"/>
                </a:moveTo>
                <a:cubicBezTo>
                  <a:pt x="448" y="169"/>
                  <a:pt x="449" y="175"/>
                  <a:pt x="449" y="181"/>
                </a:cubicBezTo>
                <a:cubicBezTo>
                  <a:pt x="449" y="292"/>
                  <a:pt x="359" y="382"/>
                  <a:pt x="248" y="382"/>
                </a:cubicBezTo>
                <a:cubicBezTo>
                  <a:pt x="136" y="382"/>
                  <a:pt x="46" y="292"/>
                  <a:pt x="46" y="181"/>
                </a:cubicBezTo>
                <a:cubicBezTo>
                  <a:pt x="46" y="122"/>
                  <a:pt x="72" y="69"/>
                  <a:pt x="112" y="32"/>
                </a:cubicBezTo>
                <a:cubicBezTo>
                  <a:pt x="79" y="0"/>
                  <a:pt x="79" y="0"/>
                  <a:pt x="79" y="0"/>
                </a:cubicBezTo>
                <a:cubicBezTo>
                  <a:pt x="30" y="45"/>
                  <a:pt x="0" y="109"/>
                  <a:pt x="0" y="181"/>
                </a:cubicBezTo>
                <a:cubicBezTo>
                  <a:pt x="0" y="318"/>
                  <a:pt x="111" y="429"/>
                  <a:pt x="248" y="429"/>
                </a:cubicBezTo>
                <a:cubicBezTo>
                  <a:pt x="384" y="429"/>
                  <a:pt x="495" y="318"/>
                  <a:pt x="495" y="181"/>
                </a:cubicBezTo>
                <a:cubicBezTo>
                  <a:pt x="495" y="175"/>
                  <a:pt x="495" y="169"/>
                  <a:pt x="495" y="163"/>
                </a:cubicBezTo>
                <a:lnTo>
                  <a:pt x="448" y="16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7892" name="Freeform 83"/>
          <p:cNvSpPr>
            <a:spLocks/>
          </p:cNvSpPr>
          <p:nvPr/>
        </p:nvSpPr>
        <p:spPr bwMode="auto">
          <a:xfrm>
            <a:off x="1773767" y="2817285"/>
            <a:ext cx="3975100" cy="2247900"/>
          </a:xfrm>
          <a:custGeom>
            <a:avLst/>
            <a:gdLst>
              <a:gd name="T0" fmla="*/ 505 w 552"/>
              <a:gd name="T1" fmla="*/ 0 h 312"/>
              <a:gd name="T2" fmla="*/ 506 w 552"/>
              <a:gd name="T3" fmla="*/ 18 h 312"/>
              <a:gd name="T4" fmla="*/ 258 w 552"/>
              <a:gd name="T5" fmla="*/ 266 h 312"/>
              <a:gd name="T6" fmla="*/ 40 w 552"/>
              <a:gd name="T7" fmla="*/ 138 h 312"/>
              <a:gd name="T8" fmla="*/ 0 w 552"/>
              <a:gd name="T9" fmla="*/ 160 h 312"/>
              <a:gd name="T10" fmla="*/ 258 w 552"/>
              <a:gd name="T11" fmla="*/ 312 h 312"/>
              <a:gd name="T12" fmla="*/ 552 w 552"/>
              <a:gd name="T13" fmla="*/ 18 h 312"/>
              <a:gd name="T14" fmla="*/ 551 w 552"/>
              <a:gd name="T15" fmla="*/ 0 h 312"/>
              <a:gd name="T16" fmla="*/ 505 w 552"/>
              <a:gd name="T17" fmla="*/ 0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2" h="312">
                <a:moveTo>
                  <a:pt x="505" y="0"/>
                </a:moveTo>
                <a:cubicBezTo>
                  <a:pt x="505" y="6"/>
                  <a:pt x="506" y="12"/>
                  <a:pt x="506" y="18"/>
                </a:cubicBezTo>
                <a:cubicBezTo>
                  <a:pt x="506" y="155"/>
                  <a:pt x="395" y="266"/>
                  <a:pt x="258" y="266"/>
                </a:cubicBezTo>
                <a:cubicBezTo>
                  <a:pt x="164" y="266"/>
                  <a:pt x="82" y="214"/>
                  <a:pt x="40" y="138"/>
                </a:cubicBezTo>
                <a:cubicBezTo>
                  <a:pt x="0" y="160"/>
                  <a:pt x="0" y="160"/>
                  <a:pt x="0" y="160"/>
                </a:cubicBezTo>
                <a:cubicBezTo>
                  <a:pt x="50" y="251"/>
                  <a:pt x="146" y="312"/>
                  <a:pt x="258" y="312"/>
                </a:cubicBezTo>
                <a:cubicBezTo>
                  <a:pt x="420" y="312"/>
                  <a:pt x="552" y="180"/>
                  <a:pt x="552" y="18"/>
                </a:cubicBezTo>
                <a:cubicBezTo>
                  <a:pt x="552" y="12"/>
                  <a:pt x="552" y="6"/>
                  <a:pt x="551" y="0"/>
                </a:cubicBezTo>
                <a:lnTo>
                  <a:pt x="50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2" name="TextBox 682"/>
          <p:cNvSpPr txBox="1"/>
          <p:nvPr/>
        </p:nvSpPr>
        <p:spPr>
          <a:xfrm>
            <a:off x="2633568" y="4981576"/>
            <a:ext cx="872355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133" b="1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38%</a:t>
            </a:r>
            <a:endParaRPr lang="zh-CN" altLang="en-US" sz="2133" b="1" dirty="0">
              <a:solidFill>
                <a:schemeClr val="accent4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3" name="TextBox 682"/>
          <p:cNvSpPr txBox="1"/>
          <p:nvPr/>
        </p:nvSpPr>
        <p:spPr>
          <a:xfrm>
            <a:off x="1241203" y="3443817"/>
            <a:ext cx="872355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133" b="1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55%</a:t>
            </a:r>
            <a:endParaRPr lang="zh-CN" altLang="en-US" sz="2133" b="1" dirty="0">
              <a:solidFill>
                <a:schemeClr val="accent3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4" name="TextBox 682"/>
          <p:cNvSpPr txBox="1"/>
          <p:nvPr/>
        </p:nvSpPr>
        <p:spPr>
          <a:xfrm>
            <a:off x="2326897" y="1264432"/>
            <a:ext cx="872355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133" b="1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65%</a:t>
            </a:r>
            <a:endParaRPr lang="zh-CN" altLang="en-US" sz="2133" b="1" dirty="0">
              <a:solidFill>
                <a:schemeClr val="accent2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" name="TextBox 682"/>
          <p:cNvSpPr txBox="1"/>
          <p:nvPr/>
        </p:nvSpPr>
        <p:spPr>
          <a:xfrm>
            <a:off x="4187927" y="1634656"/>
            <a:ext cx="872355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133" b="1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78%</a:t>
            </a:r>
            <a:endParaRPr lang="zh-CN" altLang="en-US" sz="2133" b="1" dirty="0">
              <a:solidFill>
                <a:schemeClr val="accent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6" name="TextBox 682"/>
          <p:cNvSpPr txBox="1"/>
          <p:nvPr/>
        </p:nvSpPr>
        <p:spPr>
          <a:xfrm>
            <a:off x="6866620" y="1582201"/>
            <a:ext cx="1443729" cy="6667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l"/>
            <a:r>
              <a:rPr lang="en-US" altLang="zh-CN" sz="37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TEXT</a:t>
            </a:r>
            <a:endParaRPr lang="zh-CN" altLang="en-US" sz="37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9F3FE94-2ACC-46D9-AC23-83FFCEC43D1D}"/>
              </a:ext>
            </a:extLst>
          </p:cNvPr>
          <p:cNvSpPr/>
          <p:nvPr/>
        </p:nvSpPr>
        <p:spPr>
          <a:xfrm>
            <a:off x="7475343" y="2575562"/>
            <a:ext cx="2700867" cy="741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00F56A3-DBC7-431E-ADF8-4C8F5D7A3C84}"/>
              </a:ext>
            </a:extLst>
          </p:cNvPr>
          <p:cNvSpPr/>
          <p:nvPr/>
        </p:nvSpPr>
        <p:spPr>
          <a:xfrm>
            <a:off x="7475343" y="3461387"/>
            <a:ext cx="2700867" cy="741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E538D49-1BF0-4482-A9D4-933D8FC37494}"/>
              </a:ext>
            </a:extLst>
          </p:cNvPr>
          <p:cNvSpPr/>
          <p:nvPr/>
        </p:nvSpPr>
        <p:spPr>
          <a:xfrm>
            <a:off x="7475343" y="4323507"/>
            <a:ext cx="2700867" cy="741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4B12DB85-2F13-4FEB-805E-41EF743938A5}"/>
              </a:ext>
            </a:extLst>
          </p:cNvPr>
          <p:cNvSpPr/>
          <p:nvPr/>
        </p:nvSpPr>
        <p:spPr>
          <a:xfrm>
            <a:off x="7475343" y="5209332"/>
            <a:ext cx="2700867" cy="741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14:gallery dir="l"/>
      </p:transition>
    </mc:Choice>
    <mc:Fallback>
      <p:transition spd="slow" advClick="0" advTm="2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18" name="Oval 5"/>
          <p:cNvSpPr>
            <a:spLocks noChangeArrowheads="1"/>
          </p:cNvSpPr>
          <p:nvPr/>
        </p:nvSpPr>
        <p:spPr bwMode="auto">
          <a:xfrm>
            <a:off x="2107373" y="3653367"/>
            <a:ext cx="114300" cy="1143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19" name="Freeform 6"/>
          <p:cNvSpPr>
            <a:spLocks/>
          </p:cNvSpPr>
          <p:nvPr/>
        </p:nvSpPr>
        <p:spPr bwMode="auto">
          <a:xfrm>
            <a:off x="2164523" y="3426884"/>
            <a:ext cx="8595783" cy="296333"/>
          </a:xfrm>
          <a:custGeom>
            <a:avLst/>
            <a:gdLst>
              <a:gd name="T0" fmla="*/ 1449 w 1546"/>
              <a:gd name="T1" fmla="*/ 59 h 59"/>
              <a:gd name="T2" fmla="*/ 0 w 1546"/>
              <a:gd name="T3" fmla="*/ 59 h 59"/>
              <a:gd name="T4" fmla="*/ 0 w 1546"/>
              <a:gd name="T5" fmla="*/ 55 h 59"/>
              <a:gd name="T6" fmla="*/ 1449 w 1546"/>
              <a:gd name="T7" fmla="*/ 55 h 59"/>
              <a:gd name="T8" fmla="*/ 1515 w 1546"/>
              <a:gd name="T9" fmla="*/ 28 h 59"/>
              <a:gd name="T10" fmla="*/ 1543 w 1546"/>
              <a:gd name="T11" fmla="*/ 0 h 59"/>
              <a:gd name="T12" fmla="*/ 1546 w 1546"/>
              <a:gd name="T13" fmla="*/ 2 h 59"/>
              <a:gd name="T14" fmla="*/ 1518 w 1546"/>
              <a:gd name="T15" fmla="*/ 30 h 59"/>
              <a:gd name="T16" fmla="*/ 1449 w 1546"/>
              <a:gd name="T17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546" h="59">
                <a:moveTo>
                  <a:pt x="1449" y="59"/>
                </a:moveTo>
                <a:cubicBezTo>
                  <a:pt x="0" y="59"/>
                  <a:pt x="0" y="59"/>
                  <a:pt x="0" y="59"/>
                </a:cubicBezTo>
                <a:cubicBezTo>
                  <a:pt x="0" y="55"/>
                  <a:pt x="0" y="55"/>
                  <a:pt x="0" y="55"/>
                </a:cubicBezTo>
                <a:cubicBezTo>
                  <a:pt x="1449" y="55"/>
                  <a:pt x="1449" y="55"/>
                  <a:pt x="1449" y="55"/>
                </a:cubicBezTo>
                <a:cubicBezTo>
                  <a:pt x="1471" y="55"/>
                  <a:pt x="1500" y="43"/>
                  <a:pt x="1515" y="28"/>
                </a:cubicBezTo>
                <a:cubicBezTo>
                  <a:pt x="1543" y="0"/>
                  <a:pt x="1543" y="0"/>
                  <a:pt x="1543" y="0"/>
                </a:cubicBezTo>
                <a:cubicBezTo>
                  <a:pt x="1546" y="2"/>
                  <a:pt x="1546" y="2"/>
                  <a:pt x="1546" y="2"/>
                </a:cubicBezTo>
                <a:cubicBezTo>
                  <a:pt x="1518" y="30"/>
                  <a:pt x="1518" y="30"/>
                  <a:pt x="1518" y="30"/>
                </a:cubicBezTo>
                <a:cubicBezTo>
                  <a:pt x="1502" y="46"/>
                  <a:pt x="1471" y="59"/>
                  <a:pt x="1449" y="59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0" name="Freeform 7"/>
          <p:cNvSpPr>
            <a:spLocks/>
          </p:cNvSpPr>
          <p:nvPr/>
        </p:nvSpPr>
        <p:spPr bwMode="auto">
          <a:xfrm>
            <a:off x="8021341" y="3702051"/>
            <a:ext cx="2205567" cy="986367"/>
          </a:xfrm>
          <a:custGeom>
            <a:avLst/>
            <a:gdLst>
              <a:gd name="T0" fmla="*/ 336 w 441"/>
              <a:gd name="T1" fmla="*/ 197 h 197"/>
              <a:gd name="T2" fmla="*/ 233 w 441"/>
              <a:gd name="T3" fmla="*/ 197 h 197"/>
              <a:gd name="T4" fmla="*/ 165 w 441"/>
              <a:gd name="T5" fmla="*/ 168 h 197"/>
              <a:gd name="T6" fmla="*/ 0 w 441"/>
              <a:gd name="T7" fmla="*/ 3 h 197"/>
              <a:gd name="T8" fmla="*/ 3 w 441"/>
              <a:gd name="T9" fmla="*/ 0 h 197"/>
              <a:gd name="T10" fmla="*/ 168 w 441"/>
              <a:gd name="T11" fmla="*/ 166 h 197"/>
              <a:gd name="T12" fmla="*/ 233 w 441"/>
              <a:gd name="T13" fmla="*/ 193 h 197"/>
              <a:gd name="T14" fmla="*/ 336 w 441"/>
              <a:gd name="T15" fmla="*/ 193 h 197"/>
              <a:gd name="T16" fmla="*/ 402 w 441"/>
              <a:gd name="T17" fmla="*/ 166 h 197"/>
              <a:gd name="T18" fmla="*/ 438 w 441"/>
              <a:gd name="T19" fmla="*/ 129 h 197"/>
              <a:gd name="T20" fmla="*/ 441 w 441"/>
              <a:gd name="T21" fmla="*/ 132 h 197"/>
              <a:gd name="T22" fmla="*/ 405 w 441"/>
              <a:gd name="T23" fmla="*/ 168 h 197"/>
              <a:gd name="T24" fmla="*/ 336 w 441"/>
              <a:gd name="T25" fmla="*/ 197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41" h="197">
                <a:moveTo>
                  <a:pt x="336" y="197"/>
                </a:moveTo>
                <a:cubicBezTo>
                  <a:pt x="233" y="197"/>
                  <a:pt x="233" y="197"/>
                  <a:pt x="233" y="197"/>
                </a:cubicBezTo>
                <a:cubicBezTo>
                  <a:pt x="211" y="197"/>
                  <a:pt x="181" y="184"/>
                  <a:pt x="165" y="168"/>
                </a:cubicBezTo>
                <a:cubicBezTo>
                  <a:pt x="0" y="3"/>
                  <a:pt x="0" y="3"/>
                  <a:pt x="0" y="3"/>
                </a:cubicBezTo>
                <a:cubicBezTo>
                  <a:pt x="3" y="0"/>
                  <a:pt x="3" y="0"/>
                  <a:pt x="3" y="0"/>
                </a:cubicBezTo>
                <a:cubicBezTo>
                  <a:pt x="168" y="166"/>
                  <a:pt x="168" y="166"/>
                  <a:pt x="168" y="166"/>
                </a:cubicBezTo>
                <a:cubicBezTo>
                  <a:pt x="183" y="180"/>
                  <a:pt x="212" y="193"/>
                  <a:pt x="233" y="193"/>
                </a:cubicBezTo>
                <a:cubicBezTo>
                  <a:pt x="336" y="193"/>
                  <a:pt x="336" y="193"/>
                  <a:pt x="336" y="193"/>
                </a:cubicBezTo>
                <a:cubicBezTo>
                  <a:pt x="358" y="193"/>
                  <a:pt x="387" y="180"/>
                  <a:pt x="402" y="166"/>
                </a:cubicBezTo>
                <a:cubicBezTo>
                  <a:pt x="438" y="129"/>
                  <a:pt x="438" y="129"/>
                  <a:pt x="438" y="129"/>
                </a:cubicBezTo>
                <a:cubicBezTo>
                  <a:pt x="441" y="132"/>
                  <a:pt x="441" y="132"/>
                  <a:pt x="441" y="132"/>
                </a:cubicBezTo>
                <a:cubicBezTo>
                  <a:pt x="405" y="168"/>
                  <a:pt x="405" y="168"/>
                  <a:pt x="405" y="168"/>
                </a:cubicBezTo>
                <a:cubicBezTo>
                  <a:pt x="389" y="184"/>
                  <a:pt x="358" y="197"/>
                  <a:pt x="336" y="197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1" name="Freeform 8"/>
          <p:cNvSpPr>
            <a:spLocks/>
          </p:cNvSpPr>
          <p:nvPr/>
        </p:nvSpPr>
        <p:spPr bwMode="auto">
          <a:xfrm>
            <a:off x="3536123" y="2012951"/>
            <a:ext cx="3816349" cy="2724151"/>
          </a:xfrm>
          <a:custGeom>
            <a:avLst/>
            <a:gdLst>
              <a:gd name="T0" fmla="*/ 269 w 763"/>
              <a:gd name="T1" fmla="*/ 545 h 545"/>
              <a:gd name="T2" fmla="*/ 232 w 763"/>
              <a:gd name="T3" fmla="*/ 545 h 545"/>
              <a:gd name="T4" fmla="*/ 164 w 763"/>
              <a:gd name="T5" fmla="*/ 517 h 545"/>
              <a:gd name="T6" fmla="*/ 16 w 763"/>
              <a:gd name="T7" fmla="*/ 369 h 545"/>
              <a:gd name="T8" fmla="*/ 16 w 763"/>
              <a:gd name="T9" fmla="*/ 311 h 545"/>
              <a:gd name="T10" fmla="*/ 253 w 763"/>
              <a:gd name="T11" fmla="*/ 73 h 545"/>
              <a:gd name="T12" fmla="*/ 321 w 763"/>
              <a:gd name="T13" fmla="*/ 45 h 545"/>
              <a:gd name="T14" fmla="*/ 676 w 763"/>
              <a:gd name="T15" fmla="*/ 45 h 545"/>
              <a:gd name="T16" fmla="*/ 737 w 763"/>
              <a:gd name="T17" fmla="*/ 23 h 545"/>
              <a:gd name="T18" fmla="*/ 760 w 763"/>
              <a:gd name="T19" fmla="*/ 0 h 545"/>
              <a:gd name="T20" fmla="*/ 763 w 763"/>
              <a:gd name="T21" fmla="*/ 2 h 545"/>
              <a:gd name="T22" fmla="*/ 740 w 763"/>
              <a:gd name="T23" fmla="*/ 25 h 545"/>
              <a:gd name="T24" fmla="*/ 676 w 763"/>
              <a:gd name="T25" fmla="*/ 49 h 545"/>
              <a:gd name="T26" fmla="*/ 321 w 763"/>
              <a:gd name="T27" fmla="*/ 49 h 545"/>
              <a:gd name="T28" fmla="*/ 256 w 763"/>
              <a:gd name="T29" fmla="*/ 76 h 545"/>
              <a:gd name="T30" fmla="*/ 19 w 763"/>
              <a:gd name="T31" fmla="*/ 313 h 545"/>
              <a:gd name="T32" fmla="*/ 19 w 763"/>
              <a:gd name="T33" fmla="*/ 366 h 545"/>
              <a:gd name="T34" fmla="*/ 167 w 763"/>
              <a:gd name="T35" fmla="*/ 514 h 545"/>
              <a:gd name="T36" fmla="*/ 232 w 763"/>
              <a:gd name="T37" fmla="*/ 541 h 545"/>
              <a:gd name="T38" fmla="*/ 269 w 763"/>
              <a:gd name="T39" fmla="*/ 541 h 545"/>
              <a:gd name="T40" fmla="*/ 335 w 763"/>
              <a:gd name="T41" fmla="*/ 514 h 545"/>
              <a:gd name="T42" fmla="*/ 390 w 763"/>
              <a:gd name="T43" fmla="*/ 459 h 545"/>
              <a:gd name="T44" fmla="*/ 393 w 763"/>
              <a:gd name="T45" fmla="*/ 462 h 545"/>
              <a:gd name="T46" fmla="*/ 337 w 763"/>
              <a:gd name="T47" fmla="*/ 517 h 545"/>
              <a:gd name="T48" fmla="*/ 269 w 763"/>
              <a:gd name="T49" fmla="*/ 545 h 5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63" h="545">
                <a:moveTo>
                  <a:pt x="269" y="545"/>
                </a:moveTo>
                <a:cubicBezTo>
                  <a:pt x="232" y="545"/>
                  <a:pt x="232" y="545"/>
                  <a:pt x="232" y="545"/>
                </a:cubicBezTo>
                <a:cubicBezTo>
                  <a:pt x="210" y="545"/>
                  <a:pt x="180" y="533"/>
                  <a:pt x="164" y="517"/>
                </a:cubicBezTo>
                <a:cubicBezTo>
                  <a:pt x="16" y="369"/>
                  <a:pt x="16" y="369"/>
                  <a:pt x="16" y="369"/>
                </a:cubicBezTo>
                <a:cubicBezTo>
                  <a:pt x="0" y="353"/>
                  <a:pt x="0" y="327"/>
                  <a:pt x="16" y="311"/>
                </a:cubicBezTo>
                <a:cubicBezTo>
                  <a:pt x="253" y="73"/>
                  <a:pt x="253" y="73"/>
                  <a:pt x="253" y="73"/>
                </a:cubicBezTo>
                <a:cubicBezTo>
                  <a:pt x="269" y="58"/>
                  <a:pt x="299" y="45"/>
                  <a:pt x="321" y="45"/>
                </a:cubicBezTo>
                <a:cubicBezTo>
                  <a:pt x="676" y="45"/>
                  <a:pt x="676" y="45"/>
                  <a:pt x="676" y="45"/>
                </a:cubicBezTo>
                <a:cubicBezTo>
                  <a:pt x="697" y="45"/>
                  <a:pt x="725" y="35"/>
                  <a:pt x="737" y="23"/>
                </a:cubicBezTo>
                <a:cubicBezTo>
                  <a:pt x="760" y="0"/>
                  <a:pt x="760" y="0"/>
                  <a:pt x="760" y="0"/>
                </a:cubicBezTo>
                <a:cubicBezTo>
                  <a:pt x="763" y="2"/>
                  <a:pt x="763" y="2"/>
                  <a:pt x="763" y="2"/>
                </a:cubicBezTo>
                <a:cubicBezTo>
                  <a:pt x="740" y="25"/>
                  <a:pt x="740" y="25"/>
                  <a:pt x="740" y="25"/>
                </a:cubicBezTo>
                <a:cubicBezTo>
                  <a:pt x="727" y="38"/>
                  <a:pt x="698" y="49"/>
                  <a:pt x="676" y="49"/>
                </a:cubicBezTo>
                <a:cubicBezTo>
                  <a:pt x="321" y="49"/>
                  <a:pt x="321" y="49"/>
                  <a:pt x="321" y="49"/>
                </a:cubicBezTo>
                <a:cubicBezTo>
                  <a:pt x="300" y="49"/>
                  <a:pt x="271" y="61"/>
                  <a:pt x="256" y="76"/>
                </a:cubicBezTo>
                <a:cubicBezTo>
                  <a:pt x="19" y="313"/>
                  <a:pt x="19" y="313"/>
                  <a:pt x="19" y="313"/>
                </a:cubicBezTo>
                <a:cubicBezTo>
                  <a:pt x="4" y="328"/>
                  <a:pt x="4" y="352"/>
                  <a:pt x="19" y="366"/>
                </a:cubicBezTo>
                <a:cubicBezTo>
                  <a:pt x="167" y="514"/>
                  <a:pt x="167" y="514"/>
                  <a:pt x="167" y="514"/>
                </a:cubicBezTo>
                <a:cubicBezTo>
                  <a:pt x="182" y="529"/>
                  <a:pt x="211" y="541"/>
                  <a:pt x="232" y="541"/>
                </a:cubicBezTo>
                <a:cubicBezTo>
                  <a:pt x="269" y="541"/>
                  <a:pt x="269" y="541"/>
                  <a:pt x="269" y="541"/>
                </a:cubicBezTo>
                <a:cubicBezTo>
                  <a:pt x="290" y="541"/>
                  <a:pt x="320" y="529"/>
                  <a:pt x="335" y="514"/>
                </a:cubicBezTo>
                <a:cubicBezTo>
                  <a:pt x="390" y="459"/>
                  <a:pt x="390" y="459"/>
                  <a:pt x="390" y="459"/>
                </a:cubicBezTo>
                <a:cubicBezTo>
                  <a:pt x="393" y="462"/>
                  <a:pt x="393" y="462"/>
                  <a:pt x="393" y="462"/>
                </a:cubicBezTo>
                <a:cubicBezTo>
                  <a:pt x="337" y="517"/>
                  <a:pt x="337" y="517"/>
                  <a:pt x="337" y="517"/>
                </a:cubicBezTo>
                <a:cubicBezTo>
                  <a:pt x="322" y="533"/>
                  <a:pt x="291" y="545"/>
                  <a:pt x="269" y="54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2" name="Freeform 9"/>
          <p:cNvSpPr>
            <a:spLocks/>
          </p:cNvSpPr>
          <p:nvPr/>
        </p:nvSpPr>
        <p:spPr bwMode="auto">
          <a:xfrm>
            <a:off x="4687589" y="4718051"/>
            <a:ext cx="4834467" cy="1130300"/>
          </a:xfrm>
          <a:custGeom>
            <a:avLst/>
            <a:gdLst>
              <a:gd name="T0" fmla="*/ 843 w 967"/>
              <a:gd name="T1" fmla="*/ 226 h 226"/>
              <a:gd name="T2" fmla="*/ 444 w 967"/>
              <a:gd name="T3" fmla="*/ 226 h 226"/>
              <a:gd name="T4" fmla="*/ 376 w 967"/>
              <a:gd name="T5" fmla="*/ 198 h 226"/>
              <a:gd name="T6" fmla="*/ 210 w 967"/>
              <a:gd name="T7" fmla="*/ 31 h 226"/>
              <a:gd name="T8" fmla="*/ 144 w 967"/>
              <a:gd name="T9" fmla="*/ 4 h 226"/>
              <a:gd name="T10" fmla="*/ 0 w 967"/>
              <a:gd name="T11" fmla="*/ 4 h 226"/>
              <a:gd name="T12" fmla="*/ 0 w 967"/>
              <a:gd name="T13" fmla="*/ 0 h 226"/>
              <a:gd name="T14" fmla="*/ 144 w 967"/>
              <a:gd name="T15" fmla="*/ 0 h 226"/>
              <a:gd name="T16" fmla="*/ 212 w 967"/>
              <a:gd name="T17" fmla="*/ 29 h 226"/>
              <a:gd name="T18" fmla="*/ 379 w 967"/>
              <a:gd name="T19" fmla="*/ 195 h 226"/>
              <a:gd name="T20" fmla="*/ 444 w 967"/>
              <a:gd name="T21" fmla="*/ 223 h 226"/>
              <a:gd name="T22" fmla="*/ 843 w 967"/>
              <a:gd name="T23" fmla="*/ 223 h 226"/>
              <a:gd name="T24" fmla="*/ 908 w 967"/>
              <a:gd name="T25" fmla="*/ 195 h 226"/>
              <a:gd name="T26" fmla="*/ 964 w 967"/>
              <a:gd name="T27" fmla="*/ 140 h 226"/>
              <a:gd name="T28" fmla="*/ 967 w 967"/>
              <a:gd name="T29" fmla="*/ 142 h 226"/>
              <a:gd name="T30" fmla="*/ 911 w 967"/>
              <a:gd name="T31" fmla="*/ 198 h 226"/>
              <a:gd name="T32" fmla="*/ 843 w 967"/>
              <a:gd name="T33" fmla="*/ 226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67" h="226">
                <a:moveTo>
                  <a:pt x="843" y="226"/>
                </a:moveTo>
                <a:cubicBezTo>
                  <a:pt x="444" y="226"/>
                  <a:pt x="444" y="226"/>
                  <a:pt x="444" y="226"/>
                </a:cubicBezTo>
                <a:cubicBezTo>
                  <a:pt x="422" y="226"/>
                  <a:pt x="392" y="214"/>
                  <a:pt x="376" y="198"/>
                </a:cubicBezTo>
                <a:cubicBezTo>
                  <a:pt x="210" y="31"/>
                  <a:pt x="210" y="31"/>
                  <a:pt x="210" y="31"/>
                </a:cubicBezTo>
                <a:cubicBezTo>
                  <a:pt x="195" y="16"/>
                  <a:pt x="165" y="4"/>
                  <a:pt x="144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0"/>
                  <a:pt x="0" y="0"/>
                  <a:pt x="0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66" y="0"/>
                  <a:pt x="197" y="13"/>
                  <a:pt x="212" y="29"/>
                </a:cubicBezTo>
                <a:cubicBezTo>
                  <a:pt x="379" y="195"/>
                  <a:pt x="379" y="195"/>
                  <a:pt x="379" y="195"/>
                </a:cubicBezTo>
                <a:cubicBezTo>
                  <a:pt x="394" y="210"/>
                  <a:pt x="423" y="223"/>
                  <a:pt x="444" y="223"/>
                </a:cubicBezTo>
                <a:cubicBezTo>
                  <a:pt x="843" y="223"/>
                  <a:pt x="843" y="223"/>
                  <a:pt x="843" y="223"/>
                </a:cubicBezTo>
                <a:cubicBezTo>
                  <a:pt x="864" y="223"/>
                  <a:pt x="893" y="210"/>
                  <a:pt x="908" y="195"/>
                </a:cubicBezTo>
                <a:cubicBezTo>
                  <a:pt x="964" y="140"/>
                  <a:pt x="964" y="140"/>
                  <a:pt x="964" y="140"/>
                </a:cubicBezTo>
                <a:cubicBezTo>
                  <a:pt x="967" y="142"/>
                  <a:pt x="967" y="142"/>
                  <a:pt x="967" y="142"/>
                </a:cubicBezTo>
                <a:cubicBezTo>
                  <a:pt x="911" y="198"/>
                  <a:pt x="911" y="198"/>
                  <a:pt x="911" y="198"/>
                </a:cubicBezTo>
                <a:cubicBezTo>
                  <a:pt x="895" y="214"/>
                  <a:pt x="865" y="226"/>
                  <a:pt x="843" y="226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3" name="Freeform 10"/>
          <p:cNvSpPr>
            <a:spLocks/>
          </p:cNvSpPr>
          <p:nvPr/>
        </p:nvSpPr>
        <p:spPr bwMode="auto">
          <a:xfrm>
            <a:off x="6192540" y="4876801"/>
            <a:ext cx="1634067" cy="455084"/>
          </a:xfrm>
          <a:custGeom>
            <a:avLst/>
            <a:gdLst>
              <a:gd name="T0" fmla="*/ 200 w 327"/>
              <a:gd name="T1" fmla="*/ 91 h 91"/>
              <a:gd name="T2" fmla="*/ 0 w 327"/>
              <a:gd name="T3" fmla="*/ 91 h 91"/>
              <a:gd name="T4" fmla="*/ 0 w 327"/>
              <a:gd name="T5" fmla="*/ 87 h 91"/>
              <a:gd name="T6" fmla="*/ 200 w 327"/>
              <a:gd name="T7" fmla="*/ 87 h 91"/>
              <a:gd name="T8" fmla="*/ 265 w 327"/>
              <a:gd name="T9" fmla="*/ 60 h 91"/>
              <a:gd name="T10" fmla="*/ 324 w 327"/>
              <a:gd name="T11" fmla="*/ 0 h 91"/>
              <a:gd name="T12" fmla="*/ 327 w 327"/>
              <a:gd name="T13" fmla="*/ 3 h 91"/>
              <a:gd name="T14" fmla="*/ 268 w 327"/>
              <a:gd name="T15" fmla="*/ 62 h 91"/>
              <a:gd name="T16" fmla="*/ 200 w 327"/>
              <a:gd name="T17" fmla="*/ 91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7" h="91">
                <a:moveTo>
                  <a:pt x="200" y="91"/>
                </a:moveTo>
                <a:cubicBezTo>
                  <a:pt x="0" y="91"/>
                  <a:pt x="0" y="91"/>
                  <a:pt x="0" y="91"/>
                </a:cubicBezTo>
                <a:cubicBezTo>
                  <a:pt x="0" y="87"/>
                  <a:pt x="0" y="87"/>
                  <a:pt x="0" y="87"/>
                </a:cubicBezTo>
                <a:cubicBezTo>
                  <a:pt x="200" y="87"/>
                  <a:pt x="200" y="87"/>
                  <a:pt x="200" y="87"/>
                </a:cubicBezTo>
                <a:cubicBezTo>
                  <a:pt x="221" y="87"/>
                  <a:pt x="250" y="74"/>
                  <a:pt x="265" y="60"/>
                </a:cubicBezTo>
                <a:cubicBezTo>
                  <a:pt x="324" y="0"/>
                  <a:pt x="324" y="0"/>
                  <a:pt x="324" y="0"/>
                </a:cubicBezTo>
                <a:cubicBezTo>
                  <a:pt x="327" y="3"/>
                  <a:pt x="327" y="3"/>
                  <a:pt x="327" y="3"/>
                </a:cubicBezTo>
                <a:cubicBezTo>
                  <a:pt x="268" y="62"/>
                  <a:pt x="268" y="62"/>
                  <a:pt x="268" y="62"/>
                </a:cubicBezTo>
                <a:cubicBezTo>
                  <a:pt x="252" y="78"/>
                  <a:pt x="222" y="91"/>
                  <a:pt x="200" y="9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4" name="Freeform 11"/>
          <p:cNvSpPr>
            <a:spLocks/>
          </p:cNvSpPr>
          <p:nvPr/>
        </p:nvSpPr>
        <p:spPr bwMode="auto">
          <a:xfrm>
            <a:off x="3887490" y="2197100"/>
            <a:ext cx="5213349" cy="1119717"/>
          </a:xfrm>
          <a:custGeom>
            <a:avLst/>
            <a:gdLst>
              <a:gd name="T0" fmla="*/ 134 w 1043"/>
              <a:gd name="T1" fmla="*/ 224 h 224"/>
              <a:gd name="T2" fmla="*/ 0 w 1043"/>
              <a:gd name="T3" fmla="*/ 224 h 224"/>
              <a:gd name="T4" fmla="*/ 0 w 1043"/>
              <a:gd name="T5" fmla="*/ 220 h 224"/>
              <a:gd name="T6" fmla="*/ 134 w 1043"/>
              <a:gd name="T7" fmla="*/ 220 h 224"/>
              <a:gd name="T8" fmla="*/ 200 w 1043"/>
              <a:gd name="T9" fmla="*/ 193 h 224"/>
              <a:gd name="T10" fmla="*/ 297 w 1043"/>
              <a:gd name="T11" fmla="*/ 95 h 224"/>
              <a:gd name="T12" fmla="*/ 366 w 1043"/>
              <a:gd name="T13" fmla="*/ 67 h 224"/>
              <a:gd name="T14" fmla="*/ 935 w 1043"/>
              <a:gd name="T15" fmla="*/ 67 h 224"/>
              <a:gd name="T16" fmla="*/ 1001 w 1043"/>
              <a:gd name="T17" fmla="*/ 40 h 224"/>
              <a:gd name="T18" fmla="*/ 1040 w 1043"/>
              <a:gd name="T19" fmla="*/ 0 h 224"/>
              <a:gd name="T20" fmla="*/ 1043 w 1043"/>
              <a:gd name="T21" fmla="*/ 3 h 224"/>
              <a:gd name="T22" fmla="*/ 1003 w 1043"/>
              <a:gd name="T23" fmla="*/ 43 h 224"/>
              <a:gd name="T24" fmla="*/ 935 w 1043"/>
              <a:gd name="T25" fmla="*/ 71 h 224"/>
              <a:gd name="T26" fmla="*/ 366 w 1043"/>
              <a:gd name="T27" fmla="*/ 71 h 224"/>
              <a:gd name="T28" fmla="*/ 300 w 1043"/>
              <a:gd name="T29" fmla="*/ 98 h 224"/>
              <a:gd name="T30" fmla="*/ 202 w 1043"/>
              <a:gd name="T31" fmla="*/ 196 h 224"/>
              <a:gd name="T32" fmla="*/ 134 w 1043"/>
              <a:gd name="T33" fmla="*/ 224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043" h="224">
                <a:moveTo>
                  <a:pt x="134" y="224"/>
                </a:moveTo>
                <a:cubicBezTo>
                  <a:pt x="0" y="224"/>
                  <a:pt x="0" y="224"/>
                  <a:pt x="0" y="224"/>
                </a:cubicBezTo>
                <a:cubicBezTo>
                  <a:pt x="0" y="220"/>
                  <a:pt x="0" y="220"/>
                  <a:pt x="0" y="220"/>
                </a:cubicBezTo>
                <a:cubicBezTo>
                  <a:pt x="134" y="220"/>
                  <a:pt x="134" y="220"/>
                  <a:pt x="134" y="220"/>
                </a:cubicBezTo>
                <a:cubicBezTo>
                  <a:pt x="155" y="220"/>
                  <a:pt x="185" y="208"/>
                  <a:pt x="200" y="193"/>
                </a:cubicBezTo>
                <a:cubicBezTo>
                  <a:pt x="297" y="95"/>
                  <a:pt x="297" y="95"/>
                  <a:pt x="297" y="95"/>
                </a:cubicBezTo>
                <a:cubicBezTo>
                  <a:pt x="313" y="80"/>
                  <a:pt x="344" y="67"/>
                  <a:pt x="366" y="67"/>
                </a:cubicBezTo>
                <a:cubicBezTo>
                  <a:pt x="935" y="67"/>
                  <a:pt x="935" y="67"/>
                  <a:pt x="935" y="67"/>
                </a:cubicBezTo>
                <a:cubicBezTo>
                  <a:pt x="956" y="67"/>
                  <a:pt x="986" y="55"/>
                  <a:pt x="1001" y="40"/>
                </a:cubicBezTo>
                <a:cubicBezTo>
                  <a:pt x="1040" y="0"/>
                  <a:pt x="1040" y="0"/>
                  <a:pt x="1040" y="0"/>
                </a:cubicBezTo>
                <a:cubicBezTo>
                  <a:pt x="1043" y="3"/>
                  <a:pt x="1043" y="3"/>
                  <a:pt x="1043" y="3"/>
                </a:cubicBezTo>
                <a:cubicBezTo>
                  <a:pt x="1003" y="43"/>
                  <a:pt x="1003" y="43"/>
                  <a:pt x="1003" y="43"/>
                </a:cubicBezTo>
                <a:cubicBezTo>
                  <a:pt x="988" y="58"/>
                  <a:pt x="957" y="71"/>
                  <a:pt x="935" y="71"/>
                </a:cubicBezTo>
                <a:cubicBezTo>
                  <a:pt x="366" y="71"/>
                  <a:pt x="366" y="71"/>
                  <a:pt x="366" y="71"/>
                </a:cubicBezTo>
                <a:cubicBezTo>
                  <a:pt x="345" y="71"/>
                  <a:pt x="315" y="83"/>
                  <a:pt x="300" y="98"/>
                </a:cubicBezTo>
                <a:cubicBezTo>
                  <a:pt x="202" y="196"/>
                  <a:pt x="202" y="196"/>
                  <a:pt x="202" y="196"/>
                </a:cubicBezTo>
                <a:cubicBezTo>
                  <a:pt x="187" y="211"/>
                  <a:pt x="156" y="224"/>
                  <a:pt x="134" y="22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5" name="Freeform 12"/>
          <p:cNvSpPr>
            <a:spLocks/>
          </p:cNvSpPr>
          <p:nvPr/>
        </p:nvSpPr>
        <p:spPr bwMode="auto">
          <a:xfrm>
            <a:off x="3756256" y="3018367"/>
            <a:ext cx="5274733" cy="429684"/>
          </a:xfrm>
          <a:custGeom>
            <a:avLst/>
            <a:gdLst>
              <a:gd name="T0" fmla="*/ 933 w 1055"/>
              <a:gd name="T1" fmla="*/ 86 h 86"/>
              <a:gd name="T2" fmla="*/ 0 w 1055"/>
              <a:gd name="T3" fmla="*/ 86 h 86"/>
              <a:gd name="T4" fmla="*/ 0 w 1055"/>
              <a:gd name="T5" fmla="*/ 82 h 86"/>
              <a:gd name="T6" fmla="*/ 933 w 1055"/>
              <a:gd name="T7" fmla="*/ 82 h 86"/>
              <a:gd name="T8" fmla="*/ 998 w 1055"/>
              <a:gd name="T9" fmla="*/ 55 h 86"/>
              <a:gd name="T10" fmla="*/ 1053 w 1055"/>
              <a:gd name="T11" fmla="*/ 0 h 86"/>
              <a:gd name="T12" fmla="*/ 1055 w 1055"/>
              <a:gd name="T13" fmla="*/ 3 h 86"/>
              <a:gd name="T14" fmla="*/ 1001 w 1055"/>
              <a:gd name="T15" fmla="*/ 58 h 86"/>
              <a:gd name="T16" fmla="*/ 933 w 1055"/>
              <a:gd name="T17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55" h="86">
                <a:moveTo>
                  <a:pt x="933" y="86"/>
                </a:moveTo>
                <a:cubicBezTo>
                  <a:pt x="0" y="86"/>
                  <a:pt x="0" y="86"/>
                  <a:pt x="0" y="86"/>
                </a:cubicBezTo>
                <a:cubicBezTo>
                  <a:pt x="0" y="82"/>
                  <a:pt x="0" y="82"/>
                  <a:pt x="0" y="82"/>
                </a:cubicBezTo>
                <a:cubicBezTo>
                  <a:pt x="933" y="82"/>
                  <a:pt x="933" y="82"/>
                  <a:pt x="933" y="82"/>
                </a:cubicBezTo>
                <a:cubicBezTo>
                  <a:pt x="954" y="82"/>
                  <a:pt x="983" y="70"/>
                  <a:pt x="998" y="55"/>
                </a:cubicBezTo>
                <a:cubicBezTo>
                  <a:pt x="1053" y="0"/>
                  <a:pt x="1053" y="0"/>
                  <a:pt x="1053" y="0"/>
                </a:cubicBezTo>
                <a:cubicBezTo>
                  <a:pt x="1055" y="3"/>
                  <a:pt x="1055" y="3"/>
                  <a:pt x="1055" y="3"/>
                </a:cubicBezTo>
                <a:cubicBezTo>
                  <a:pt x="1001" y="58"/>
                  <a:pt x="1001" y="58"/>
                  <a:pt x="1001" y="58"/>
                </a:cubicBezTo>
                <a:cubicBezTo>
                  <a:pt x="985" y="73"/>
                  <a:pt x="955" y="86"/>
                  <a:pt x="933" y="86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6" name="Oval 13"/>
          <p:cNvSpPr>
            <a:spLocks noChangeArrowheads="1"/>
          </p:cNvSpPr>
          <p:nvPr/>
        </p:nvSpPr>
        <p:spPr bwMode="auto">
          <a:xfrm>
            <a:off x="3512841" y="3657600"/>
            <a:ext cx="114300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7" name="Oval 14"/>
          <p:cNvSpPr>
            <a:spLocks noChangeArrowheads="1"/>
          </p:cNvSpPr>
          <p:nvPr/>
        </p:nvSpPr>
        <p:spPr bwMode="auto">
          <a:xfrm>
            <a:off x="4687589" y="3657600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8" name="Oval 15"/>
          <p:cNvSpPr>
            <a:spLocks noChangeArrowheads="1"/>
          </p:cNvSpPr>
          <p:nvPr/>
        </p:nvSpPr>
        <p:spPr bwMode="auto">
          <a:xfrm>
            <a:off x="6721707" y="3657600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29" name="Oval 16"/>
          <p:cNvSpPr>
            <a:spLocks noChangeArrowheads="1"/>
          </p:cNvSpPr>
          <p:nvPr/>
        </p:nvSpPr>
        <p:spPr bwMode="auto">
          <a:xfrm>
            <a:off x="7987474" y="3657600"/>
            <a:ext cx="107949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0" name="Oval 17"/>
          <p:cNvSpPr>
            <a:spLocks noChangeArrowheads="1"/>
          </p:cNvSpPr>
          <p:nvPr/>
        </p:nvSpPr>
        <p:spPr bwMode="auto">
          <a:xfrm>
            <a:off x="9591907" y="3657600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1" name="Oval 18"/>
          <p:cNvSpPr>
            <a:spLocks noChangeArrowheads="1"/>
          </p:cNvSpPr>
          <p:nvPr/>
        </p:nvSpPr>
        <p:spPr bwMode="auto">
          <a:xfrm>
            <a:off x="10686223" y="3371851"/>
            <a:ext cx="114300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2" name="Oval 19"/>
          <p:cNvSpPr>
            <a:spLocks noChangeArrowheads="1"/>
          </p:cNvSpPr>
          <p:nvPr/>
        </p:nvSpPr>
        <p:spPr bwMode="auto">
          <a:xfrm>
            <a:off x="10171873" y="4296833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3" name="Oval 20"/>
          <p:cNvSpPr>
            <a:spLocks noChangeArrowheads="1"/>
          </p:cNvSpPr>
          <p:nvPr/>
        </p:nvSpPr>
        <p:spPr bwMode="auto">
          <a:xfrm>
            <a:off x="8637290" y="4318001"/>
            <a:ext cx="114300" cy="1143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4" name="Oval 21"/>
          <p:cNvSpPr>
            <a:spLocks noChangeArrowheads="1"/>
          </p:cNvSpPr>
          <p:nvPr/>
        </p:nvSpPr>
        <p:spPr bwMode="auto">
          <a:xfrm>
            <a:off x="9467023" y="5361517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5" name="Oval 22"/>
          <p:cNvSpPr>
            <a:spLocks noChangeArrowheads="1"/>
          </p:cNvSpPr>
          <p:nvPr/>
        </p:nvSpPr>
        <p:spPr bwMode="auto">
          <a:xfrm>
            <a:off x="8216073" y="5778500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6" name="Oval 23"/>
          <p:cNvSpPr>
            <a:spLocks noChangeArrowheads="1"/>
          </p:cNvSpPr>
          <p:nvPr/>
        </p:nvSpPr>
        <p:spPr bwMode="auto">
          <a:xfrm>
            <a:off x="6137507" y="5262033"/>
            <a:ext cx="114300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7" name="Oval 24"/>
          <p:cNvSpPr>
            <a:spLocks noChangeArrowheads="1"/>
          </p:cNvSpPr>
          <p:nvPr/>
        </p:nvSpPr>
        <p:spPr bwMode="auto">
          <a:xfrm>
            <a:off x="7771573" y="4821768"/>
            <a:ext cx="110067" cy="11641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8" name="Oval 25"/>
          <p:cNvSpPr>
            <a:spLocks noChangeArrowheads="1"/>
          </p:cNvSpPr>
          <p:nvPr/>
        </p:nvSpPr>
        <p:spPr bwMode="auto">
          <a:xfrm>
            <a:off x="5426307" y="4262967"/>
            <a:ext cx="110067" cy="1143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39" name="Oval 26"/>
          <p:cNvSpPr>
            <a:spLocks noChangeArrowheads="1"/>
          </p:cNvSpPr>
          <p:nvPr/>
        </p:nvSpPr>
        <p:spPr bwMode="auto">
          <a:xfrm>
            <a:off x="3832456" y="3253317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0" name="Oval 27"/>
          <p:cNvSpPr>
            <a:spLocks noChangeArrowheads="1"/>
          </p:cNvSpPr>
          <p:nvPr/>
        </p:nvSpPr>
        <p:spPr bwMode="auto">
          <a:xfrm>
            <a:off x="5862340" y="2487084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1" name="Oval 28"/>
          <p:cNvSpPr>
            <a:spLocks noChangeArrowheads="1"/>
          </p:cNvSpPr>
          <p:nvPr/>
        </p:nvSpPr>
        <p:spPr bwMode="auto">
          <a:xfrm>
            <a:off x="5612573" y="2192867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2" name="Oval 29"/>
          <p:cNvSpPr>
            <a:spLocks noChangeArrowheads="1"/>
          </p:cNvSpPr>
          <p:nvPr/>
        </p:nvSpPr>
        <p:spPr bwMode="auto">
          <a:xfrm>
            <a:off x="6497340" y="3382433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3" name="Oval 30"/>
          <p:cNvSpPr>
            <a:spLocks noChangeArrowheads="1"/>
          </p:cNvSpPr>
          <p:nvPr/>
        </p:nvSpPr>
        <p:spPr bwMode="auto">
          <a:xfrm>
            <a:off x="7297440" y="1957917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accent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4" name="Oval 31"/>
          <p:cNvSpPr>
            <a:spLocks noChangeArrowheads="1"/>
          </p:cNvSpPr>
          <p:nvPr/>
        </p:nvSpPr>
        <p:spPr bwMode="auto">
          <a:xfrm>
            <a:off x="9045807" y="2142067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5" name="Oval 32"/>
          <p:cNvSpPr>
            <a:spLocks noChangeArrowheads="1"/>
          </p:cNvSpPr>
          <p:nvPr/>
        </p:nvSpPr>
        <p:spPr bwMode="auto">
          <a:xfrm>
            <a:off x="8961140" y="2982384"/>
            <a:ext cx="110067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6" name="Oval 33"/>
          <p:cNvSpPr>
            <a:spLocks noChangeArrowheads="1"/>
          </p:cNvSpPr>
          <p:nvPr/>
        </p:nvSpPr>
        <p:spPr bwMode="auto">
          <a:xfrm>
            <a:off x="3701223" y="3378201"/>
            <a:ext cx="110067" cy="1143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7" name="Oval 34"/>
          <p:cNvSpPr>
            <a:spLocks noChangeArrowheads="1"/>
          </p:cNvSpPr>
          <p:nvPr/>
        </p:nvSpPr>
        <p:spPr bwMode="auto">
          <a:xfrm>
            <a:off x="4736273" y="4671484"/>
            <a:ext cx="116416" cy="11006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6" name="Freeform 324"/>
          <p:cNvSpPr>
            <a:spLocks/>
          </p:cNvSpPr>
          <p:nvPr/>
        </p:nvSpPr>
        <p:spPr bwMode="auto">
          <a:xfrm>
            <a:off x="8237240" y="5408085"/>
            <a:ext cx="220133" cy="309033"/>
          </a:xfrm>
          <a:custGeom>
            <a:avLst/>
            <a:gdLst>
              <a:gd name="T0" fmla="*/ 33 w 44"/>
              <a:gd name="T1" fmla="*/ 25 h 62"/>
              <a:gd name="T2" fmla="*/ 34 w 44"/>
              <a:gd name="T3" fmla="*/ 8 h 62"/>
              <a:gd name="T4" fmla="*/ 15 w 44"/>
              <a:gd name="T5" fmla="*/ 13 h 62"/>
              <a:gd name="T6" fmla="*/ 19 w 44"/>
              <a:gd name="T7" fmla="*/ 36 h 62"/>
              <a:gd name="T8" fmla="*/ 11 w 44"/>
              <a:gd name="T9" fmla="*/ 58 h 62"/>
              <a:gd name="T10" fmla="*/ 25 w 44"/>
              <a:gd name="T11" fmla="*/ 39 h 62"/>
              <a:gd name="T12" fmla="*/ 33 w 44"/>
              <a:gd name="T13" fmla="*/ 25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4" h="62">
                <a:moveTo>
                  <a:pt x="33" y="25"/>
                </a:moveTo>
                <a:cubicBezTo>
                  <a:pt x="33" y="25"/>
                  <a:pt x="44" y="16"/>
                  <a:pt x="34" y="8"/>
                </a:cubicBezTo>
                <a:cubicBezTo>
                  <a:pt x="24" y="0"/>
                  <a:pt x="7" y="3"/>
                  <a:pt x="15" y="13"/>
                </a:cubicBezTo>
                <a:cubicBezTo>
                  <a:pt x="23" y="23"/>
                  <a:pt x="25" y="31"/>
                  <a:pt x="19" y="36"/>
                </a:cubicBezTo>
                <a:cubicBezTo>
                  <a:pt x="13" y="42"/>
                  <a:pt x="0" y="53"/>
                  <a:pt x="11" y="58"/>
                </a:cubicBezTo>
                <a:cubicBezTo>
                  <a:pt x="22" y="62"/>
                  <a:pt x="24" y="45"/>
                  <a:pt x="25" y="39"/>
                </a:cubicBezTo>
                <a:cubicBezTo>
                  <a:pt x="27" y="33"/>
                  <a:pt x="30" y="29"/>
                  <a:pt x="33" y="2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0" name="Freeform 318"/>
          <p:cNvSpPr>
            <a:spLocks/>
          </p:cNvSpPr>
          <p:nvPr/>
        </p:nvSpPr>
        <p:spPr bwMode="auto">
          <a:xfrm>
            <a:off x="8106007" y="5302251"/>
            <a:ext cx="224367" cy="311151"/>
          </a:xfrm>
          <a:custGeom>
            <a:avLst/>
            <a:gdLst>
              <a:gd name="T0" fmla="*/ 12 w 45"/>
              <a:gd name="T1" fmla="*/ 25 h 62"/>
              <a:gd name="T2" fmla="*/ 10 w 45"/>
              <a:gd name="T3" fmla="*/ 8 h 62"/>
              <a:gd name="T4" fmla="*/ 29 w 45"/>
              <a:gd name="T5" fmla="*/ 12 h 62"/>
              <a:gd name="T6" fmla="*/ 26 w 45"/>
              <a:gd name="T7" fmla="*/ 36 h 62"/>
              <a:gd name="T8" fmla="*/ 34 w 45"/>
              <a:gd name="T9" fmla="*/ 57 h 62"/>
              <a:gd name="T10" fmla="*/ 20 w 45"/>
              <a:gd name="T11" fmla="*/ 39 h 62"/>
              <a:gd name="T12" fmla="*/ 12 w 45"/>
              <a:gd name="T13" fmla="*/ 25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" h="62">
                <a:moveTo>
                  <a:pt x="12" y="25"/>
                </a:moveTo>
                <a:cubicBezTo>
                  <a:pt x="12" y="25"/>
                  <a:pt x="0" y="16"/>
                  <a:pt x="10" y="8"/>
                </a:cubicBezTo>
                <a:cubicBezTo>
                  <a:pt x="20" y="0"/>
                  <a:pt x="36" y="2"/>
                  <a:pt x="29" y="12"/>
                </a:cubicBezTo>
                <a:cubicBezTo>
                  <a:pt x="22" y="23"/>
                  <a:pt x="20" y="31"/>
                  <a:pt x="26" y="36"/>
                </a:cubicBezTo>
                <a:cubicBezTo>
                  <a:pt x="33" y="42"/>
                  <a:pt x="45" y="52"/>
                  <a:pt x="34" y="57"/>
                </a:cubicBezTo>
                <a:cubicBezTo>
                  <a:pt x="23" y="62"/>
                  <a:pt x="22" y="45"/>
                  <a:pt x="20" y="39"/>
                </a:cubicBezTo>
                <a:cubicBezTo>
                  <a:pt x="18" y="33"/>
                  <a:pt x="15" y="29"/>
                  <a:pt x="12" y="2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1" name="Freeform 319"/>
          <p:cNvSpPr>
            <a:spLocks/>
          </p:cNvSpPr>
          <p:nvPr/>
        </p:nvSpPr>
        <p:spPr bwMode="auto">
          <a:xfrm>
            <a:off x="8216073" y="5236633"/>
            <a:ext cx="76200" cy="76200"/>
          </a:xfrm>
          <a:custGeom>
            <a:avLst/>
            <a:gdLst>
              <a:gd name="T0" fmla="*/ 13 w 15"/>
              <a:gd name="T1" fmla="*/ 9 h 15"/>
              <a:gd name="T2" fmla="*/ 5 w 15"/>
              <a:gd name="T3" fmla="*/ 14 h 15"/>
              <a:gd name="T4" fmla="*/ 1 w 15"/>
              <a:gd name="T5" fmla="*/ 6 h 15"/>
              <a:gd name="T6" fmla="*/ 10 w 15"/>
              <a:gd name="T7" fmla="*/ 1 h 15"/>
              <a:gd name="T8" fmla="*/ 13 w 15"/>
              <a:gd name="T9" fmla="*/ 9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5">
                <a:moveTo>
                  <a:pt x="13" y="9"/>
                </a:moveTo>
                <a:cubicBezTo>
                  <a:pt x="12" y="13"/>
                  <a:pt x="8" y="15"/>
                  <a:pt x="5" y="14"/>
                </a:cubicBezTo>
                <a:cubicBezTo>
                  <a:pt x="1" y="13"/>
                  <a:pt x="0" y="9"/>
                  <a:pt x="1" y="6"/>
                </a:cubicBezTo>
                <a:cubicBezTo>
                  <a:pt x="2" y="2"/>
                  <a:pt x="6" y="0"/>
                  <a:pt x="10" y="1"/>
                </a:cubicBezTo>
                <a:cubicBezTo>
                  <a:pt x="13" y="2"/>
                  <a:pt x="15" y="6"/>
                  <a:pt x="13" y="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2" name="Freeform 320"/>
          <p:cNvSpPr>
            <a:spLocks/>
          </p:cNvSpPr>
          <p:nvPr/>
        </p:nvSpPr>
        <p:spPr bwMode="auto">
          <a:xfrm>
            <a:off x="8182207" y="5268385"/>
            <a:ext cx="33867" cy="38100"/>
          </a:xfrm>
          <a:custGeom>
            <a:avLst/>
            <a:gdLst>
              <a:gd name="T0" fmla="*/ 6 w 7"/>
              <a:gd name="T1" fmla="*/ 4 h 8"/>
              <a:gd name="T2" fmla="*/ 4 w 7"/>
              <a:gd name="T3" fmla="*/ 7 h 8"/>
              <a:gd name="T4" fmla="*/ 0 w 7"/>
              <a:gd name="T5" fmla="*/ 4 h 8"/>
              <a:gd name="T6" fmla="*/ 3 w 7"/>
              <a:gd name="T7" fmla="*/ 0 h 8"/>
              <a:gd name="T8" fmla="*/ 6 w 7"/>
              <a:gd name="T9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8">
                <a:moveTo>
                  <a:pt x="6" y="4"/>
                </a:moveTo>
                <a:cubicBezTo>
                  <a:pt x="7" y="6"/>
                  <a:pt x="5" y="7"/>
                  <a:pt x="4" y="7"/>
                </a:cubicBezTo>
                <a:cubicBezTo>
                  <a:pt x="2" y="8"/>
                  <a:pt x="0" y="6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4" y="0"/>
                  <a:pt x="6" y="1"/>
                  <a:pt x="6" y="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3" name="Freeform 321"/>
          <p:cNvSpPr>
            <a:spLocks/>
          </p:cNvSpPr>
          <p:nvPr/>
        </p:nvSpPr>
        <p:spPr bwMode="auto">
          <a:xfrm>
            <a:off x="8146224" y="5287433"/>
            <a:ext cx="35984" cy="35984"/>
          </a:xfrm>
          <a:custGeom>
            <a:avLst/>
            <a:gdLst>
              <a:gd name="T0" fmla="*/ 6 w 7"/>
              <a:gd name="T1" fmla="*/ 2 h 7"/>
              <a:gd name="T2" fmla="*/ 5 w 7"/>
              <a:gd name="T3" fmla="*/ 6 h 7"/>
              <a:gd name="T4" fmla="*/ 1 w 7"/>
              <a:gd name="T5" fmla="*/ 4 h 7"/>
              <a:gd name="T6" fmla="*/ 2 w 7"/>
              <a:gd name="T7" fmla="*/ 0 h 7"/>
              <a:gd name="T8" fmla="*/ 6 w 7"/>
              <a:gd name="T9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6" y="2"/>
                </a:moveTo>
                <a:cubicBezTo>
                  <a:pt x="7" y="4"/>
                  <a:pt x="6" y="6"/>
                  <a:pt x="5" y="6"/>
                </a:cubicBezTo>
                <a:cubicBezTo>
                  <a:pt x="3" y="7"/>
                  <a:pt x="2" y="6"/>
                  <a:pt x="1" y="4"/>
                </a:cubicBezTo>
                <a:cubicBezTo>
                  <a:pt x="0" y="3"/>
                  <a:pt x="1" y="1"/>
                  <a:pt x="2" y="0"/>
                </a:cubicBezTo>
                <a:cubicBezTo>
                  <a:pt x="4" y="0"/>
                  <a:pt x="5" y="1"/>
                  <a:pt x="6" y="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4" name="Freeform 322"/>
          <p:cNvSpPr>
            <a:spLocks/>
          </p:cNvSpPr>
          <p:nvPr/>
        </p:nvSpPr>
        <p:spPr bwMode="auto">
          <a:xfrm>
            <a:off x="8120825" y="5306484"/>
            <a:ext cx="29633" cy="35984"/>
          </a:xfrm>
          <a:custGeom>
            <a:avLst/>
            <a:gdLst>
              <a:gd name="T0" fmla="*/ 6 w 6"/>
              <a:gd name="T1" fmla="*/ 2 h 7"/>
              <a:gd name="T2" fmla="*/ 4 w 6"/>
              <a:gd name="T3" fmla="*/ 6 h 7"/>
              <a:gd name="T4" fmla="*/ 1 w 6"/>
              <a:gd name="T5" fmla="*/ 5 h 7"/>
              <a:gd name="T6" fmla="*/ 2 w 6"/>
              <a:gd name="T7" fmla="*/ 1 h 7"/>
              <a:gd name="T8" fmla="*/ 6 w 6"/>
              <a:gd name="T9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7">
                <a:moveTo>
                  <a:pt x="6" y="2"/>
                </a:moveTo>
                <a:cubicBezTo>
                  <a:pt x="6" y="4"/>
                  <a:pt x="6" y="6"/>
                  <a:pt x="4" y="6"/>
                </a:cubicBezTo>
                <a:cubicBezTo>
                  <a:pt x="3" y="7"/>
                  <a:pt x="1" y="6"/>
                  <a:pt x="1" y="5"/>
                </a:cubicBezTo>
                <a:cubicBezTo>
                  <a:pt x="0" y="3"/>
                  <a:pt x="0" y="1"/>
                  <a:pt x="2" y="1"/>
                </a:cubicBezTo>
                <a:cubicBezTo>
                  <a:pt x="3" y="0"/>
                  <a:pt x="5" y="1"/>
                  <a:pt x="6" y="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5" name="Freeform 323"/>
          <p:cNvSpPr>
            <a:spLocks/>
          </p:cNvSpPr>
          <p:nvPr/>
        </p:nvSpPr>
        <p:spPr bwMode="auto">
          <a:xfrm>
            <a:off x="8106008" y="5338234"/>
            <a:ext cx="29633" cy="23284"/>
          </a:xfrm>
          <a:custGeom>
            <a:avLst/>
            <a:gdLst>
              <a:gd name="T0" fmla="*/ 4 w 6"/>
              <a:gd name="T1" fmla="*/ 1 h 5"/>
              <a:gd name="T2" fmla="*/ 5 w 6"/>
              <a:gd name="T3" fmla="*/ 4 h 5"/>
              <a:gd name="T4" fmla="*/ 1 w 6"/>
              <a:gd name="T5" fmla="*/ 4 h 5"/>
              <a:gd name="T6" fmla="*/ 1 w 6"/>
              <a:gd name="T7" fmla="*/ 1 h 5"/>
              <a:gd name="T8" fmla="*/ 4 w 6"/>
              <a:gd name="T9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5">
                <a:moveTo>
                  <a:pt x="4" y="1"/>
                </a:moveTo>
                <a:cubicBezTo>
                  <a:pt x="5" y="2"/>
                  <a:pt x="6" y="3"/>
                  <a:pt x="5" y="4"/>
                </a:cubicBezTo>
                <a:cubicBezTo>
                  <a:pt x="4" y="5"/>
                  <a:pt x="2" y="5"/>
                  <a:pt x="1" y="4"/>
                </a:cubicBezTo>
                <a:cubicBezTo>
                  <a:pt x="0" y="3"/>
                  <a:pt x="0" y="1"/>
                  <a:pt x="1" y="1"/>
                </a:cubicBezTo>
                <a:cubicBezTo>
                  <a:pt x="2" y="0"/>
                  <a:pt x="3" y="0"/>
                  <a:pt x="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7" name="Freeform 325"/>
          <p:cNvSpPr>
            <a:spLocks/>
          </p:cNvSpPr>
          <p:nvPr/>
        </p:nvSpPr>
        <p:spPr bwMode="auto">
          <a:xfrm>
            <a:off x="8271107" y="5342467"/>
            <a:ext cx="76200" cy="74084"/>
          </a:xfrm>
          <a:custGeom>
            <a:avLst/>
            <a:gdLst>
              <a:gd name="T0" fmla="*/ 1 w 15"/>
              <a:gd name="T1" fmla="*/ 10 h 15"/>
              <a:gd name="T2" fmla="*/ 10 w 15"/>
              <a:gd name="T3" fmla="*/ 14 h 15"/>
              <a:gd name="T4" fmla="*/ 13 w 15"/>
              <a:gd name="T5" fmla="*/ 6 h 15"/>
              <a:gd name="T6" fmla="*/ 5 w 15"/>
              <a:gd name="T7" fmla="*/ 1 h 15"/>
              <a:gd name="T8" fmla="*/ 1 w 15"/>
              <a:gd name="T9" fmla="*/ 1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5">
                <a:moveTo>
                  <a:pt x="1" y="10"/>
                </a:moveTo>
                <a:cubicBezTo>
                  <a:pt x="3" y="13"/>
                  <a:pt x="7" y="15"/>
                  <a:pt x="10" y="14"/>
                </a:cubicBezTo>
                <a:cubicBezTo>
                  <a:pt x="13" y="13"/>
                  <a:pt x="15" y="9"/>
                  <a:pt x="13" y="6"/>
                </a:cubicBezTo>
                <a:cubicBezTo>
                  <a:pt x="12" y="2"/>
                  <a:pt x="8" y="0"/>
                  <a:pt x="5" y="1"/>
                </a:cubicBezTo>
                <a:cubicBezTo>
                  <a:pt x="1" y="2"/>
                  <a:pt x="0" y="6"/>
                  <a:pt x="1" y="1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8" name="Freeform 326"/>
          <p:cNvSpPr>
            <a:spLocks/>
          </p:cNvSpPr>
          <p:nvPr/>
        </p:nvSpPr>
        <p:spPr bwMode="auto">
          <a:xfrm>
            <a:off x="8347307" y="5372100"/>
            <a:ext cx="33867" cy="35984"/>
          </a:xfrm>
          <a:custGeom>
            <a:avLst/>
            <a:gdLst>
              <a:gd name="T0" fmla="*/ 0 w 7"/>
              <a:gd name="T1" fmla="*/ 3 h 7"/>
              <a:gd name="T2" fmla="*/ 3 w 7"/>
              <a:gd name="T3" fmla="*/ 7 h 7"/>
              <a:gd name="T4" fmla="*/ 6 w 7"/>
              <a:gd name="T5" fmla="*/ 4 h 7"/>
              <a:gd name="T6" fmla="*/ 4 w 7"/>
              <a:gd name="T7" fmla="*/ 0 h 7"/>
              <a:gd name="T8" fmla="*/ 0 w 7"/>
              <a:gd name="T9" fmla="*/ 3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0" y="3"/>
                </a:moveTo>
                <a:cubicBezTo>
                  <a:pt x="0" y="5"/>
                  <a:pt x="1" y="7"/>
                  <a:pt x="3" y="7"/>
                </a:cubicBezTo>
                <a:cubicBezTo>
                  <a:pt x="5" y="7"/>
                  <a:pt x="6" y="6"/>
                  <a:pt x="6" y="4"/>
                </a:cubicBezTo>
                <a:cubicBezTo>
                  <a:pt x="7" y="2"/>
                  <a:pt x="5" y="0"/>
                  <a:pt x="4" y="0"/>
                </a:cubicBezTo>
                <a:cubicBezTo>
                  <a:pt x="2" y="0"/>
                  <a:pt x="0" y="1"/>
                  <a:pt x="0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39" name="Freeform 327"/>
          <p:cNvSpPr>
            <a:spLocks/>
          </p:cNvSpPr>
          <p:nvPr/>
        </p:nvSpPr>
        <p:spPr bwMode="auto">
          <a:xfrm>
            <a:off x="8381174" y="5386917"/>
            <a:ext cx="29633" cy="35984"/>
          </a:xfrm>
          <a:custGeom>
            <a:avLst/>
            <a:gdLst>
              <a:gd name="T0" fmla="*/ 1 w 6"/>
              <a:gd name="T1" fmla="*/ 3 h 7"/>
              <a:gd name="T2" fmla="*/ 2 w 6"/>
              <a:gd name="T3" fmla="*/ 7 h 7"/>
              <a:gd name="T4" fmla="*/ 6 w 6"/>
              <a:gd name="T5" fmla="*/ 5 h 7"/>
              <a:gd name="T6" fmla="*/ 4 w 6"/>
              <a:gd name="T7" fmla="*/ 1 h 7"/>
              <a:gd name="T8" fmla="*/ 1 w 6"/>
              <a:gd name="T9" fmla="*/ 3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7">
                <a:moveTo>
                  <a:pt x="1" y="3"/>
                </a:moveTo>
                <a:cubicBezTo>
                  <a:pt x="0" y="5"/>
                  <a:pt x="1" y="6"/>
                  <a:pt x="2" y="7"/>
                </a:cubicBezTo>
                <a:cubicBezTo>
                  <a:pt x="4" y="7"/>
                  <a:pt x="5" y="6"/>
                  <a:pt x="6" y="5"/>
                </a:cubicBezTo>
                <a:cubicBezTo>
                  <a:pt x="6" y="3"/>
                  <a:pt x="6" y="1"/>
                  <a:pt x="4" y="1"/>
                </a:cubicBezTo>
                <a:cubicBezTo>
                  <a:pt x="3" y="0"/>
                  <a:pt x="1" y="1"/>
                  <a:pt x="1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40" name="Freeform 328"/>
          <p:cNvSpPr>
            <a:spLocks/>
          </p:cNvSpPr>
          <p:nvPr/>
        </p:nvSpPr>
        <p:spPr bwMode="auto">
          <a:xfrm>
            <a:off x="8410808" y="5412318"/>
            <a:ext cx="29633" cy="29633"/>
          </a:xfrm>
          <a:custGeom>
            <a:avLst/>
            <a:gdLst>
              <a:gd name="T0" fmla="*/ 0 w 6"/>
              <a:gd name="T1" fmla="*/ 2 h 6"/>
              <a:gd name="T2" fmla="*/ 1 w 6"/>
              <a:gd name="T3" fmla="*/ 6 h 6"/>
              <a:gd name="T4" fmla="*/ 5 w 6"/>
              <a:gd name="T5" fmla="*/ 4 h 6"/>
              <a:gd name="T6" fmla="*/ 4 w 6"/>
              <a:gd name="T7" fmla="*/ 0 h 6"/>
              <a:gd name="T8" fmla="*/ 0 w 6"/>
              <a:gd name="T9" fmla="*/ 2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6">
                <a:moveTo>
                  <a:pt x="0" y="2"/>
                </a:moveTo>
                <a:cubicBezTo>
                  <a:pt x="0" y="3"/>
                  <a:pt x="0" y="5"/>
                  <a:pt x="1" y="6"/>
                </a:cubicBezTo>
                <a:cubicBezTo>
                  <a:pt x="3" y="6"/>
                  <a:pt x="5" y="5"/>
                  <a:pt x="5" y="4"/>
                </a:cubicBezTo>
                <a:cubicBezTo>
                  <a:pt x="6" y="2"/>
                  <a:pt x="5" y="1"/>
                  <a:pt x="4" y="0"/>
                </a:cubicBezTo>
                <a:cubicBezTo>
                  <a:pt x="3" y="0"/>
                  <a:pt x="1" y="0"/>
                  <a:pt x="0" y="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441" name="Freeform 329"/>
          <p:cNvSpPr>
            <a:spLocks/>
          </p:cNvSpPr>
          <p:nvPr/>
        </p:nvSpPr>
        <p:spPr bwMode="auto">
          <a:xfrm>
            <a:off x="8425625" y="5437717"/>
            <a:ext cx="31751" cy="25400"/>
          </a:xfrm>
          <a:custGeom>
            <a:avLst/>
            <a:gdLst>
              <a:gd name="T0" fmla="*/ 2 w 6"/>
              <a:gd name="T1" fmla="*/ 1 h 5"/>
              <a:gd name="T2" fmla="*/ 1 w 6"/>
              <a:gd name="T3" fmla="*/ 4 h 5"/>
              <a:gd name="T4" fmla="*/ 5 w 6"/>
              <a:gd name="T5" fmla="*/ 4 h 5"/>
              <a:gd name="T6" fmla="*/ 5 w 6"/>
              <a:gd name="T7" fmla="*/ 1 h 5"/>
              <a:gd name="T8" fmla="*/ 2 w 6"/>
              <a:gd name="T9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5">
                <a:moveTo>
                  <a:pt x="2" y="1"/>
                </a:moveTo>
                <a:cubicBezTo>
                  <a:pt x="1" y="2"/>
                  <a:pt x="0" y="3"/>
                  <a:pt x="1" y="4"/>
                </a:cubicBezTo>
                <a:cubicBezTo>
                  <a:pt x="2" y="5"/>
                  <a:pt x="4" y="5"/>
                  <a:pt x="5" y="4"/>
                </a:cubicBezTo>
                <a:cubicBezTo>
                  <a:pt x="6" y="3"/>
                  <a:pt x="6" y="1"/>
                  <a:pt x="5" y="1"/>
                </a:cubicBezTo>
                <a:cubicBezTo>
                  <a:pt x="4" y="0"/>
                  <a:pt x="3" y="0"/>
                  <a:pt x="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254" name="Freeform 543"/>
          <p:cNvSpPr>
            <a:spLocks/>
          </p:cNvSpPr>
          <p:nvPr/>
        </p:nvSpPr>
        <p:spPr bwMode="auto">
          <a:xfrm>
            <a:off x="1577559" y="3149599"/>
            <a:ext cx="1024467" cy="1024467"/>
          </a:xfrm>
          <a:custGeom>
            <a:avLst/>
            <a:gdLst>
              <a:gd name="T0" fmla="*/ 58 w 205"/>
              <a:gd name="T1" fmla="*/ 180 h 205"/>
              <a:gd name="T2" fmla="*/ 25 w 205"/>
              <a:gd name="T3" fmla="*/ 58 h 205"/>
              <a:gd name="T4" fmla="*/ 148 w 205"/>
              <a:gd name="T5" fmla="*/ 25 h 205"/>
              <a:gd name="T6" fmla="*/ 180 w 205"/>
              <a:gd name="T7" fmla="*/ 147 h 205"/>
              <a:gd name="T8" fmla="*/ 58 w 205"/>
              <a:gd name="T9" fmla="*/ 180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" h="205">
                <a:moveTo>
                  <a:pt x="58" y="180"/>
                </a:moveTo>
                <a:cubicBezTo>
                  <a:pt x="15" y="155"/>
                  <a:pt x="0" y="101"/>
                  <a:pt x="25" y="58"/>
                </a:cubicBezTo>
                <a:cubicBezTo>
                  <a:pt x="50" y="15"/>
                  <a:pt x="105" y="0"/>
                  <a:pt x="148" y="25"/>
                </a:cubicBezTo>
                <a:cubicBezTo>
                  <a:pt x="190" y="50"/>
                  <a:pt x="205" y="105"/>
                  <a:pt x="180" y="147"/>
                </a:cubicBezTo>
                <a:cubicBezTo>
                  <a:pt x="156" y="190"/>
                  <a:pt x="101" y="205"/>
                  <a:pt x="58" y="1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255" name="Freeform 544"/>
          <p:cNvSpPr>
            <a:spLocks/>
          </p:cNvSpPr>
          <p:nvPr/>
        </p:nvSpPr>
        <p:spPr bwMode="auto">
          <a:xfrm>
            <a:off x="2108843" y="3215217"/>
            <a:ext cx="493184" cy="895351"/>
          </a:xfrm>
          <a:custGeom>
            <a:avLst/>
            <a:gdLst>
              <a:gd name="T0" fmla="*/ 74 w 99"/>
              <a:gd name="T1" fmla="*/ 45 h 179"/>
              <a:gd name="T2" fmla="*/ 0 w 99"/>
              <a:gd name="T3" fmla="*/ 0 h 179"/>
              <a:gd name="T4" fmla="*/ 0 w 99"/>
              <a:gd name="T5" fmla="*/ 179 h 179"/>
              <a:gd name="T6" fmla="*/ 42 w 99"/>
              <a:gd name="T7" fmla="*/ 167 h 179"/>
              <a:gd name="T8" fmla="*/ 74 w 99"/>
              <a:gd name="T9" fmla="*/ 45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" h="179">
                <a:moveTo>
                  <a:pt x="74" y="45"/>
                </a:moveTo>
                <a:cubicBezTo>
                  <a:pt x="58" y="17"/>
                  <a:pt x="30" y="1"/>
                  <a:pt x="0" y="0"/>
                </a:cubicBezTo>
                <a:cubicBezTo>
                  <a:pt x="0" y="179"/>
                  <a:pt x="0" y="179"/>
                  <a:pt x="0" y="179"/>
                </a:cubicBezTo>
                <a:cubicBezTo>
                  <a:pt x="14" y="179"/>
                  <a:pt x="28" y="175"/>
                  <a:pt x="42" y="167"/>
                </a:cubicBezTo>
                <a:cubicBezTo>
                  <a:pt x="84" y="142"/>
                  <a:pt x="99" y="87"/>
                  <a:pt x="74" y="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256" name="Freeform 545"/>
          <p:cNvSpPr>
            <a:spLocks noEditPoints="1"/>
          </p:cNvSpPr>
          <p:nvPr/>
        </p:nvSpPr>
        <p:spPr bwMode="auto">
          <a:xfrm>
            <a:off x="1852726" y="3450165"/>
            <a:ext cx="474133" cy="425451"/>
          </a:xfrm>
          <a:custGeom>
            <a:avLst/>
            <a:gdLst>
              <a:gd name="T0" fmla="*/ 20 w 95"/>
              <a:gd name="T1" fmla="*/ 43 h 85"/>
              <a:gd name="T2" fmla="*/ 31 w 95"/>
              <a:gd name="T3" fmla="*/ 32 h 85"/>
              <a:gd name="T4" fmla="*/ 20 w 95"/>
              <a:gd name="T5" fmla="*/ 22 h 85"/>
              <a:gd name="T6" fmla="*/ 10 w 95"/>
              <a:gd name="T7" fmla="*/ 32 h 85"/>
              <a:gd name="T8" fmla="*/ 20 w 95"/>
              <a:gd name="T9" fmla="*/ 43 h 85"/>
              <a:gd name="T10" fmla="*/ 37 w 95"/>
              <a:gd name="T11" fmla="*/ 32 h 85"/>
              <a:gd name="T12" fmla="*/ 48 w 95"/>
              <a:gd name="T13" fmla="*/ 43 h 85"/>
              <a:gd name="T14" fmla="*/ 48 w 95"/>
              <a:gd name="T15" fmla="*/ 43 h 85"/>
              <a:gd name="T16" fmla="*/ 58 w 95"/>
              <a:gd name="T17" fmla="*/ 32 h 85"/>
              <a:gd name="T18" fmla="*/ 48 w 95"/>
              <a:gd name="T19" fmla="*/ 22 h 85"/>
              <a:gd name="T20" fmla="*/ 48 w 95"/>
              <a:gd name="T21" fmla="*/ 22 h 85"/>
              <a:gd name="T22" fmla="*/ 37 w 95"/>
              <a:gd name="T23" fmla="*/ 32 h 85"/>
              <a:gd name="T24" fmla="*/ 35 w 95"/>
              <a:gd name="T25" fmla="*/ 21 h 85"/>
              <a:gd name="T26" fmla="*/ 45 w 95"/>
              <a:gd name="T27" fmla="*/ 10 h 85"/>
              <a:gd name="T28" fmla="*/ 35 w 95"/>
              <a:gd name="T29" fmla="*/ 0 h 85"/>
              <a:gd name="T30" fmla="*/ 24 w 95"/>
              <a:gd name="T31" fmla="*/ 10 h 85"/>
              <a:gd name="T32" fmla="*/ 35 w 95"/>
              <a:gd name="T33" fmla="*/ 21 h 85"/>
              <a:gd name="T34" fmla="*/ 95 w 95"/>
              <a:gd name="T35" fmla="*/ 50 h 85"/>
              <a:gd name="T36" fmla="*/ 89 w 95"/>
              <a:gd name="T37" fmla="*/ 46 h 85"/>
              <a:gd name="T38" fmla="*/ 7 w 95"/>
              <a:gd name="T39" fmla="*/ 46 h 85"/>
              <a:gd name="T40" fmla="*/ 1 w 95"/>
              <a:gd name="T41" fmla="*/ 50 h 85"/>
              <a:gd name="T42" fmla="*/ 1 w 95"/>
              <a:gd name="T43" fmla="*/ 56 h 85"/>
              <a:gd name="T44" fmla="*/ 17 w 95"/>
              <a:gd name="T45" fmla="*/ 82 h 85"/>
              <a:gd name="T46" fmla="*/ 22 w 95"/>
              <a:gd name="T47" fmla="*/ 85 h 85"/>
              <a:gd name="T48" fmla="*/ 74 w 95"/>
              <a:gd name="T49" fmla="*/ 85 h 85"/>
              <a:gd name="T50" fmla="*/ 79 w 95"/>
              <a:gd name="T51" fmla="*/ 82 h 85"/>
              <a:gd name="T52" fmla="*/ 95 w 95"/>
              <a:gd name="T53" fmla="*/ 56 h 85"/>
              <a:gd name="T54" fmla="*/ 95 w 95"/>
              <a:gd name="T55" fmla="*/ 50 h 85"/>
              <a:gd name="T56" fmla="*/ 65 w 95"/>
              <a:gd name="T57" fmla="*/ 32 h 85"/>
              <a:gd name="T58" fmla="*/ 75 w 95"/>
              <a:gd name="T59" fmla="*/ 43 h 85"/>
              <a:gd name="T60" fmla="*/ 86 w 95"/>
              <a:gd name="T61" fmla="*/ 32 h 85"/>
              <a:gd name="T62" fmla="*/ 75 w 95"/>
              <a:gd name="T63" fmla="*/ 22 h 85"/>
              <a:gd name="T64" fmla="*/ 65 w 95"/>
              <a:gd name="T65" fmla="*/ 32 h 85"/>
              <a:gd name="T66" fmla="*/ 62 w 95"/>
              <a:gd name="T67" fmla="*/ 21 h 85"/>
              <a:gd name="T68" fmla="*/ 73 w 95"/>
              <a:gd name="T69" fmla="*/ 10 h 85"/>
              <a:gd name="T70" fmla="*/ 62 w 95"/>
              <a:gd name="T71" fmla="*/ 0 h 85"/>
              <a:gd name="T72" fmla="*/ 51 w 95"/>
              <a:gd name="T73" fmla="*/ 10 h 85"/>
              <a:gd name="T74" fmla="*/ 62 w 95"/>
              <a:gd name="T75" fmla="*/ 21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95" h="85">
                <a:moveTo>
                  <a:pt x="20" y="43"/>
                </a:moveTo>
                <a:cubicBezTo>
                  <a:pt x="26" y="43"/>
                  <a:pt x="31" y="38"/>
                  <a:pt x="31" y="32"/>
                </a:cubicBezTo>
                <a:cubicBezTo>
                  <a:pt x="31" y="26"/>
                  <a:pt x="26" y="22"/>
                  <a:pt x="20" y="22"/>
                </a:cubicBezTo>
                <a:cubicBezTo>
                  <a:pt x="14" y="22"/>
                  <a:pt x="10" y="26"/>
                  <a:pt x="10" y="32"/>
                </a:cubicBezTo>
                <a:cubicBezTo>
                  <a:pt x="10" y="38"/>
                  <a:pt x="14" y="43"/>
                  <a:pt x="20" y="43"/>
                </a:cubicBezTo>
                <a:close/>
                <a:moveTo>
                  <a:pt x="37" y="32"/>
                </a:moveTo>
                <a:cubicBezTo>
                  <a:pt x="37" y="38"/>
                  <a:pt x="41" y="42"/>
                  <a:pt x="48" y="43"/>
                </a:cubicBezTo>
                <a:cubicBezTo>
                  <a:pt x="48" y="43"/>
                  <a:pt x="48" y="43"/>
                  <a:pt x="48" y="43"/>
                </a:cubicBezTo>
                <a:cubicBezTo>
                  <a:pt x="54" y="43"/>
                  <a:pt x="58" y="38"/>
                  <a:pt x="58" y="32"/>
                </a:cubicBezTo>
                <a:cubicBezTo>
                  <a:pt x="58" y="26"/>
                  <a:pt x="54" y="22"/>
                  <a:pt x="48" y="22"/>
                </a:cubicBezTo>
                <a:cubicBezTo>
                  <a:pt x="48" y="22"/>
                  <a:pt x="48" y="22"/>
                  <a:pt x="48" y="22"/>
                </a:cubicBezTo>
                <a:cubicBezTo>
                  <a:pt x="41" y="22"/>
                  <a:pt x="37" y="26"/>
                  <a:pt x="37" y="32"/>
                </a:cubicBezTo>
                <a:close/>
                <a:moveTo>
                  <a:pt x="35" y="21"/>
                </a:moveTo>
                <a:cubicBezTo>
                  <a:pt x="41" y="21"/>
                  <a:pt x="45" y="16"/>
                  <a:pt x="45" y="10"/>
                </a:cubicBezTo>
                <a:cubicBezTo>
                  <a:pt x="45" y="5"/>
                  <a:pt x="41" y="0"/>
                  <a:pt x="35" y="0"/>
                </a:cubicBezTo>
                <a:cubicBezTo>
                  <a:pt x="29" y="0"/>
                  <a:pt x="24" y="5"/>
                  <a:pt x="24" y="10"/>
                </a:cubicBezTo>
                <a:cubicBezTo>
                  <a:pt x="24" y="16"/>
                  <a:pt x="29" y="21"/>
                  <a:pt x="35" y="21"/>
                </a:cubicBezTo>
                <a:close/>
                <a:moveTo>
                  <a:pt x="95" y="50"/>
                </a:moveTo>
                <a:cubicBezTo>
                  <a:pt x="93" y="48"/>
                  <a:pt x="91" y="46"/>
                  <a:pt x="89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5" y="46"/>
                  <a:pt x="3" y="48"/>
                  <a:pt x="1" y="50"/>
                </a:cubicBezTo>
                <a:cubicBezTo>
                  <a:pt x="0" y="51"/>
                  <a:pt x="0" y="54"/>
                  <a:pt x="1" y="56"/>
                </a:cubicBezTo>
                <a:cubicBezTo>
                  <a:pt x="17" y="82"/>
                  <a:pt x="17" y="82"/>
                  <a:pt x="17" y="82"/>
                </a:cubicBezTo>
                <a:cubicBezTo>
                  <a:pt x="18" y="84"/>
                  <a:pt x="20" y="85"/>
                  <a:pt x="22" y="85"/>
                </a:cubicBezTo>
                <a:cubicBezTo>
                  <a:pt x="74" y="85"/>
                  <a:pt x="74" y="85"/>
                  <a:pt x="74" y="85"/>
                </a:cubicBezTo>
                <a:cubicBezTo>
                  <a:pt x="76" y="85"/>
                  <a:pt x="78" y="84"/>
                  <a:pt x="79" y="82"/>
                </a:cubicBezTo>
                <a:cubicBezTo>
                  <a:pt x="95" y="56"/>
                  <a:pt x="95" y="56"/>
                  <a:pt x="95" y="56"/>
                </a:cubicBezTo>
                <a:cubicBezTo>
                  <a:pt x="95" y="54"/>
                  <a:pt x="95" y="51"/>
                  <a:pt x="95" y="50"/>
                </a:cubicBezTo>
                <a:close/>
                <a:moveTo>
                  <a:pt x="65" y="32"/>
                </a:moveTo>
                <a:cubicBezTo>
                  <a:pt x="65" y="38"/>
                  <a:pt x="70" y="43"/>
                  <a:pt x="75" y="43"/>
                </a:cubicBezTo>
                <a:cubicBezTo>
                  <a:pt x="81" y="43"/>
                  <a:pt x="86" y="38"/>
                  <a:pt x="86" y="32"/>
                </a:cubicBezTo>
                <a:cubicBezTo>
                  <a:pt x="86" y="26"/>
                  <a:pt x="81" y="22"/>
                  <a:pt x="75" y="22"/>
                </a:cubicBezTo>
                <a:cubicBezTo>
                  <a:pt x="70" y="22"/>
                  <a:pt x="65" y="26"/>
                  <a:pt x="65" y="32"/>
                </a:cubicBezTo>
                <a:close/>
                <a:moveTo>
                  <a:pt x="62" y="21"/>
                </a:moveTo>
                <a:cubicBezTo>
                  <a:pt x="68" y="21"/>
                  <a:pt x="73" y="16"/>
                  <a:pt x="73" y="10"/>
                </a:cubicBezTo>
                <a:cubicBezTo>
                  <a:pt x="73" y="5"/>
                  <a:pt x="68" y="0"/>
                  <a:pt x="62" y="0"/>
                </a:cubicBezTo>
                <a:cubicBezTo>
                  <a:pt x="57" y="0"/>
                  <a:pt x="51" y="5"/>
                  <a:pt x="51" y="10"/>
                </a:cubicBezTo>
                <a:cubicBezTo>
                  <a:pt x="51" y="16"/>
                  <a:pt x="57" y="21"/>
                  <a:pt x="62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257" name="Freeform 546"/>
          <p:cNvSpPr>
            <a:spLocks noEditPoints="1"/>
          </p:cNvSpPr>
          <p:nvPr/>
        </p:nvSpPr>
        <p:spPr bwMode="auto">
          <a:xfrm>
            <a:off x="1433626" y="3005665"/>
            <a:ext cx="1318684" cy="1314451"/>
          </a:xfrm>
          <a:custGeom>
            <a:avLst/>
            <a:gdLst>
              <a:gd name="T0" fmla="*/ 162 w 264"/>
              <a:gd name="T1" fmla="*/ 255 h 263"/>
              <a:gd name="T2" fmla="*/ 141 w 264"/>
              <a:gd name="T3" fmla="*/ 263 h 263"/>
              <a:gd name="T4" fmla="*/ 99 w 264"/>
              <a:gd name="T5" fmla="*/ 255 h 263"/>
              <a:gd name="T6" fmla="*/ 120 w 264"/>
              <a:gd name="T7" fmla="*/ 258 h 263"/>
              <a:gd name="T8" fmla="*/ 182 w 264"/>
              <a:gd name="T9" fmla="*/ 249 h 263"/>
              <a:gd name="T10" fmla="*/ 203 w 264"/>
              <a:gd name="T11" fmla="*/ 242 h 263"/>
              <a:gd name="T12" fmla="*/ 182 w 264"/>
              <a:gd name="T13" fmla="*/ 249 h 263"/>
              <a:gd name="T14" fmla="*/ 79 w 264"/>
              <a:gd name="T15" fmla="*/ 248 h 263"/>
              <a:gd name="T16" fmla="*/ 58 w 264"/>
              <a:gd name="T17" fmla="*/ 241 h 263"/>
              <a:gd name="T18" fmla="*/ 201 w 264"/>
              <a:gd name="T19" fmla="*/ 239 h 263"/>
              <a:gd name="T20" fmla="*/ 217 w 264"/>
              <a:gd name="T21" fmla="*/ 226 h 263"/>
              <a:gd name="T22" fmla="*/ 235 w 264"/>
              <a:gd name="T23" fmla="*/ 213 h 263"/>
              <a:gd name="T24" fmla="*/ 217 w 264"/>
              <a:gd name="T25" fmla="*/ 226 h 263"/>
              <a:gd name="T26" fmla="*/ 44 w 264"/>
              <a:gd name="T27" fmla="*/ 224 h 263"/>
              <a:gd name="T28" fmla="*/ 26 w 264"/>
              <a:gd name="T29" fmla="*/ 210 h 263"/>
              <a:gd name="T30" fmla="*/ 253 w 264"/>
              <a:gd name="T31" fmla="*/ 173 h 263"/>
              <a:gd name="T32" fmla="*/ 247 w 264"/>
              <a:gd name="T33" fmla="*/ 195 h 263"/>
              <a:gd name="T34" fmla="*/ 10 w 264"/>
              <a:gd name="T35" fmla="*/ 170 h 263"/>
              <a:gd name="T36" fmla="*/ 14 w 264"/>
              <a:gd name="T37" fmla="*/ 192 h 263"/>
              <a:gd name="T38" fmla="*/ 259 w 264"/>
              <a:gd name="T39" fmla="*/ 132 h 263"/>
              <a:gd name="T40" fmla="*/ 262 w 264"/>
              <a:gd name="T41" fmla="*/ 153 h 263"/>
              <a:gd name="T42" fmla="*/ 0 w 264"/>
              <a:gd name="T43" fmla="*/ 132 h 263"/>
              <a:gd name="T44" fmla="*/ 4 w 264"/>
              <a:gd name="T45" fmla="*/ 128 h 263"/>
              <a:gd name="T46" fmla="*/ 6 w 264"/>
              <a:gd name="T47" fmla="*/ 150 h 263"/>
              <a:gd name="T48" fmla="*/ 0 w 264"/>
              <a:gd name="T49" fmla="*/ 132 h 263"/>
              <a:gd name="T50" fmla="*/ 263 w 264"/>
              <a:gd name="T51" fmla="*/ 116 h 263"/>
              <a:gd name="T52" fmla="*/ 254 w 264"/>
              <a:gd name="T53" fmla="*/ 96 h 263"/>
              <a:gd name="T54" fmla="*/ 8 w 264"/>
              <a:gd name="T55" fmla="*/ 86 h 263"/>
              <a:gd name="T56" fmla="*/ 7 w 264"/>
              <a:gd name="T57" fmla="*/ 107 h 263"/>
              <a:gd name="T58" fmla="*/ 239 w 264"/>
              <a:gd name="T59" fmla="*/ 55 h 263"/>
              <a:gd name="T60" fmla="*/ 246 w 264"/>
              <a:gd name="T61" fmla="*/ 76 h 263"/>
              <a:gd name="T62" fmla="*/ 30 w 264"/>
              <a:gd name="T63" fmla="*/ 48 h 263"/>
              <a:gd name="T64" fmla="*/ 21 w 264"/>
              <a:gd name="T65" fmla="*/ 68 h 263"/>
              <a:gd name="T66" fmla="*/ 206 w 264"/>
              <a:gd name="T67" fmla="*/ 28 h 263"/>
              <a:gd name="T68" fmla="*/ 225 w 264"/>
              <a:gd name="T69" fmla="*/ 38 h 263"/>
              <a:gd name="T70" fmla="*/ 206 w 264"/>
              <a:gd name="T71" fmla="*/ 28 h 263"/>
              <a:gd name="T72" fmla="*/ 63 w 264"/>
              <a:gd name="T73" fmla="*/ 19 h 263"/>
              <a:gd name="T74" fmla="*/ 48 w 264"/>
              <a:gd name="T75" fmla="*/ 35 h 263"/>
              <a:gd name="T76" fmla="*/ 169 w 264"/>
              <a:gd name="T77" fmla="*/ 5 h 263"/>
              <a:gd name="T78" fmla="*/ 187 w 264"/>
              <a:gd name="T79" fmla="*/ 17 h 263"/>
              <a:gd name="T80" fmla="*/ 104 w 264"/>
              <a:gd name="T81" fmla="*/ 3 h 263"/>
              <a:gd name="T82" fmla="*/ 84 w 264"/>
              <a:gd name="T83" fmla="*/ 13 h 263"/>
              <a:gd name="T84" fmla="*/ 131 w 264"/>
              <a:gd name="T85" fmla="*/ 4 h 263"/>
              <a:gd name="T86" fmla="*/ 125 w 264"/>
              <a:gd name="T87" fmla="*/ 0 h 263"/>
              <a:gd name="T88" fmla="*/ 147 w 264"/>
              <a:gd name="T89" fmla="*/ 1 h 263"/>
              <a:gd name="T90" fmla="*/ 131 w 264"/>
              <a:gd name="T91" fmla="*/ 4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64" h="263">
                <a:moveTo>
                  <a:pt x="141" y="258"/>
                </a:moveTo>
                <a:cubicBezTo>
                  <a:pt x="148" y="258"/>
                  <a:pt x="155" y="257"/>
                  <a:pt x="162" y="255"/>
                </a:cubicBezTo>
                <a:cubicBezTo>
                  <a:pt x="162" y="255"/>
                  <a:pt x="162" y="255"/>
                  <a:pt x="162" y="255"/>
                </a:cubicBezTo>
                <a:cubicBezTo>
                  <a:pt x="163" y="259"/>
                  <a:pt x="163" y="259"/>
                  <a:pt x="163" y="259"/>
                </a:cubicBezTo>
                <a:cubicBezTo>
                  <a:pt x="156" y="262"/>
                  <a:pt x="149" y="263"/>
                  <a:pt x="141" y="263"/>
                </a:cubicBezTo>
                <a:cubicBezTo>
                  <a:pt x="141" y="263"/>
                  <a:pt x="141" y="263"/>
                  <a:pt x="141" y="263"/>
                </a:cubicBezTo>
                <a:cubicBezTo>
                  <a:pt x="141" y="258"/>
                  <a:pt x="141" y="258"/>
                  <a:pt x="141" y="258"/>
                </a:cubicBezTo>
                <a:close/>
                <a:moveTo>
                  <a:pt x="98" y="259"/>
                </a:moveTo>
                <a:cubicBezTo>
                  <a:pt x="99" y="255"/>
                  <a:pt x="99" y="255"/>
                  <a:pt x="99" y="255"/>
                </a:cubicBezTo>
                <a:cubicBezTo>
                  <a:pt x="106" y="256"/>
                  <a:pt x="112" y="258"/>
                  <a:pt x="120" y="258"/>
                </a:cubicBezTo>
                <a:cubicBezTo>
                  <a:pt x="120" y="258"/>
                  <a:pt x="120" y="258"/>
                  <a:pt x="120" y="258"/>
                </a:cubicBezTo>
                <a:cubicBezTo>
                  <a:pt x="120" y="258"/>
                  <a:pt x="120" y="258"/>
                  <a:pt x="120" y="258"/>
                </a:cubicBezTo>
                <a:cubicBezTo>
                  <a:pt x="119" y="263"/>
                  <a:pt x="119" y="263"/>
                  <a:pt x="119" y="263"/>
                </a:cubicBezTo>
                <a:cubicBezTo>
                  <a:pt x="112" y="262"/>
                  <a:pt x="105" y="260"/>
                  <a:pt x="98" y="259"/>
                </a:cubicBezTo>
                <a:close/>
                <a:moveTo>
                  <a:pt x="182" y="249"/>
                </a:moveTo>
                <a:cubicBezTo>
                  <a:pt x="188" y="246"/>
                  <a:pt x="195" y="242"/>
                  <a:pt x="201" y="239"/>
                </a:cubicBezTo>
                <a:cubicBezTo>
                  <a:pt x="201" y="239"/>
                  <a:pt x="201" y="239"/>
                  <a:pt x="201" y="239"/>
                </a:cubicBezTo>
                <a:cubicBezTo>
                  <a:pt x="203" y="242"/>
                  <a:pt x="203" y="242"/>
                  <a:pt x="203" y="242"/>
                </a:cubicBezTo>
                <a:cubicBezTo>
                  <a:pt x="197" y="247"/>
                  <a:pt x="190" y="250"/>
                  <a:pt x="183" y="253"/>
                </a:cubicBezTo>
                <a:cubicBezTo>
                  <a:pt x="183" y="253"/>
                  <a:pt x="183" y="253"/>
                  <a:pt x="183" y="253"/>
                </a:cubicBezTo>
                <a:cubicBezTo>
                  <a:pt x="182" y="249"/>
                  <a:pt x="182" y="249"/>
                  <a:pt x="182" y="249"/>
                </a:cubicBezTo>
                <a:close/>
                <a:moveTo>
                  <a:pt x="58" y="241"/>
                </a:moveTo>
                <a:cubicBezTo>
                  <a:pt x="61" y="237"/>
                  <a:pt x="61" y="237"/>
                  <a:pt x="61" y="237"/>
                </a:cubicBezTo>
                <a:cubicBezTo>
                  <a:pt x="66" y="241"/>
                  <a:pt x="72" y="244"/>
                  <a:pt x="79" y="248"/>
                </a:cubicBezTo>
                <a:cubicBezTo>
                  <a:pt x="79" y="248"/>
                  <a:pt x="79" y="248"/>
                  <a:pt x="79" y="248"/>
                </a:cubicBezTo>
                <a:cubicBezTo>
                  <a:pt x="77" y="251"/>
                  <a:pt x="77" y="251"/>
                  <a:pt x="77" y="251"/>
                </a:cubicBezTo>
                <a:cubicBezTo>
                  <a:pt x="70" y="249"/>
                  <a:pt x="64" y="245"/>
                  <a:pt x="58" y="241"/>
                </a:cubicBezTo>
                <a:close/>
                <a:moveTo>
                  <a:pt x="201" y="239"/>
                </a:moveTo>
                <a:cubicBezTo>
                  <a:pt x="201" y="239"/>
                  <a:pt x="201" y="239"/>
                  <a:pt x="201" y="239"/>
                </a:cubicBezTo>
                <a:cubicBezTo>
                  <a:pt x="201" y="239"/>
                  <a:pt x="201" y="239"/>
                  <a:pt x="201" y="239"/>
                </a:cubicBezTo>
                <a:cubicBezTo>
                  <a:pt x="201" y="239"/>
                  <a:pt x="201" y="239"/>
                  <a:pt x="201" y="239"/>
                </a:cubicBezTo>
                <a:cubicBezTo>
                  <a:pt x="201" y="239"/>
                  <a:pt x="201" y="239"/>
                  <a:pt x="201" y="239"/>
                </a:cubicBezTo>
                <a:close/>
                <a:moveTo>
                  <a:pt x="217" y="226"/>
                </a:moveTo>
                <a:cubicBezTo>
                  <a:pt x="223" y="221"/>
                  <a:pt x="228" y="216"/>
                  <a:pt x="232" y="210"/>
                </a:cubicBezTo>
                <a:cubicBezTo>
                  <a:pt x="232" y="210"/>
                  <a:pt x="232" y="210"/>
                  <a:pt x="232" y="210"/>
                </a:cubicBezTo>
                <a:cubicBezTo>
                  <a:pt x="235" y="213"/>
                  <a:pt x="235" y="213"/>
                  <a:pt x="235" y="213"/>
                </a:cubicBezTo>
                <a:cubicBezTo>
                  <a:pt x="231" y="219"/>
                  <a:pt x="226" y="224"/>
                  <a:pt x="221" y="229"/>
                </a:cubicBezTo>
                <a:cubicBezTo>
                  <a:pt x="221" y="229"/>
                  <a:pt x="221" y="229"/>
                  <a:pt x="221" y="229"/>
                </a:cubicBezTo>
                <a:cubicBezTo>
                  <a:pt x="217" y="226"/>
                  <a:pt x="217" y="226"/>
                  <a:pt x="217" y="226"/>
                </a:cubicBezTo>
                <a:close/>
                <a:moveTo>
                  <a:pt x="26" y="210"/>
                </a:moveTo>
                <a:cubicBezTo>
                  <a:pt x="30" y="208"/>
                  <a:pt x="30" y="208"/>
                  <a:pt x="30" y="208"/>
                </a:cubicBezTo>
                <a:cubicBezTo>
                  <a:pt x="34" y="213"/>
                  <a:pt x="39" y="219"/>
                  <a:pt x="44" y="224"/>
                </a:cubicBezTo>
                <a:cubicBezTo>
                  <a:pt x="44" y="224"/>
                  <a:pt x="44" y="224"/>
                  <a:pt x="44" y="224"/>
                </a:cubicBezTo>
                <a:cubicBezTo>
                  <a:pt x="41" y="227"/>
                  <a:pt x="41" y="227"/>
                  <a:pt x="41" y="227"/>
                </a:cubicBezTo>
                <a:cubicBezTo>
                  <a:pt x="36" y="222"/>
                  <a:pt x="31" y="216"/>
                  <a:pt x="26" y="210"/>
                </a:cubicBezTo>
                <a:close/>
                <a:moveTo>
                  <a:pt x="243" y="193"/>
                </a:moveTo>
                <a:cubicBezTo>
                  <a:pt x="247" y="186"/>
                  <a:pt x="250" y="180"/>
                  <a:pt x="253" y="173"/>
                </a:cubicBezTo>
                <a:cubicBezTo>
                  <a:pt x="253" y="173"/>
                  <a:pt x="253" y="173"/>
                  <a:pt x="253" y="173"/>
                </a:cubicBezTo>
                <a:cubicBezTo>
                  <a:pt x="257" y="175"/>
                  <a:pt x="257" y="175"/>
                  <a:pt x="257" y="175"/>
                </a:cubicBezTo>
                <a:cubicBezTo>
                  <a:pt x="254" y="182"/>
                  <a:pt x="251" y="189"/>
                  <a:pt x="247" y="195"/>
                </a:cubicBezTo>
                <a:cubicBezTo>
                  <a:pt x="247" y="195"/>
                  <a:pt x="247" y="195"/>
                  <a:pt x="247" y="195"/>
                </a:cubicBezTo>
                <a:cubicBezTo>
                  <a:pt x="243" y="193"/>
                  <a:pt x="243" y="193"/>
                  <a:pt x="243" y="193"/>
                </a:cubicBezTo>
                <a:close/>
                <a:moveTo>
                  <a:pt x="6" y="171"/>
                </a:moveTo>
                <a:cubicBezTo>
                  <a:pt x="10" y="170"/>
                  <a:pt x="10" y="170"/>
                  <a:pt x="10" y="170"/>
                </a:cubicBezTo>
                <a:cubicBezTo>
                  <a:pt x="12" y="177"/>
                  <a:pt x="16" y="184"/>
                  <a:pt x="19" y="190"/>
                </a:cubicBezTo>
                <a:cubicBezTo>
                  <a:pt x="19" y="190"/>
                  <a:pt x="19" y="190"/>
                  <a:pt x="19" y="190"/>
                </a:cubicBezTo>
                <a:cubicBezTo>
                  <a:pt x="14" y="192"/>
                  <a:pt x="14" y="192"/>
                  <a:pt x="14" y="192"/>
                </a:cubicBezTo>
                <a:cubicBezTo>
                  <a:pt x="11" y="185"/>
                  <a:pt x="8" y="179"/>
                  <a:pt x="6" y="171"/>
                </a:cubicBezTo>
                <a:close/>
                <a:moveTo>
                  <a:pt x="258" y="153"/>
                </a:moveTo>
                <a:cubicBezTo>
                  <a:pt x="259" y="146"/>
                  <a:pt x="259" y="139"/>
                  <a:pt x="259" y="132"/>
                </a:cubicBezTo>
                <a:cubicBezTo>
                  <a:pt x="259" y="132"/>
                  <a:pt x="259" y="132"/>
                  <a:pt x="259" y="132"/>
                </a:cubicBezTo>
                <a:cubicBezTo>
                  <a:pt x="264" y="132"/>
                  <a:pt x="264" y="132"/>
                  <a:pt x="264" y="132"/>
                </a:cubicBezTo>
                <a:cubicBezTo>
                  <a:pt x="264" y="139"/>
                  <a:pt x="263" y="146"/>
                  <a:pt x="262" y="153"/>
                </a:cubicBezTo>
                <a:cubicBezTo>
                  <a:pt x="262" y="153"/>
                  <a:pt x="262" y="153"/>
                  <a:pt x="262" y="153"/>
                </a:cubicBezTo>
                <a:cubicBezTo>
                  <a:pt x="258" y="153"/>
                  <a:pt x="258" y="153"/>
                  <a:pt x="258" y="153"/>
                </a:cubicBezTo>
                <a:close/>
                <a:moveTo>
                  <a:pt x="0" y="132"/>
                </a:moveTo>
                <a:cubicBezTo>
                  <a:pt x="0" y="131"/>
                  <a:pt x="0" y="130"/>
                  <a:pt x="0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4" y="128"/>
                  <a:pt x="4" y="128"/>
                  <a:pt x="4" y="128"/>
                </a:cubicBezTo>
                <a:cubicBezTo>
                  <a:pt x="4" y="130"/>
                  <a:pt x="4" y="131"/>
                  <a:pt x="4" y="132"/>
                </a:cubicBezTo>
                <a:cubicBezTo>
                  <a:pt x="4" y="132"/>
                  <a:pt x="4" y="132"/>
                  <a:pt x="4" y="132"/>
                </a:cubicBezTo>
                <a:cubicBezTo>
                  <a:pt x="4" y="138"/>
                  <a:pt x="5" y="144"/>
                  <a:pt x="6" y="150"/>
                </a:cubicBezTo>
                <a:cubicBezTo>
                  <a:pt x="6" y="150"/>
                  <a:pt x="6" y="150"/>
                  <a:pt x="6" y="150"/>
                </a:cubicBezTo>
                <a:cubicBezTo>
                  <a:pt x="2" y="150"/>
                  <a:pt x="2" y="150"/>
                  <a:pt x="2" y="150"/>
                </a:cubicBezTo>
                <a:cubicBezTo>
                  <a:pt x="1" y="144"/>
                  <a:pt x="0" y="138"/>
                  <a:pt x="0" y="132"/>
                </a:cubicBezTo>
                <a:close/>
                <a:moveTo>
                  <a:pt x="254" y="96"/>
                </a:moveTo>
                <a:cubicBezTo>
                  <a:pt x="258" y="94"/>
                  <a:pt x="258" y="94"/>
                  <a:pt x="258" y="94"/>
                </a:cubicBezTo>
                <a:cubicBezTo>
                  <a:pt x="260" y="102"/>
                  <a:pt x="262" y="108"/>
                  <a:pt x="263" y="116"/>
                </a:cubicBezTo>
                <a:cubicBezTo>
                  <a:pt x="263" y="116"/>
                  <a:pt x="263" y="116"/>
                  <a:pt x="263" y="116"/>
                </a:cubicBezTo>
                <a:cubicBezTo>
                  <a:pt x="259" y="117"/>
                  <a:pt x="259" y="117"/>
                  <a:pt x="259" y="117"/>
                </a:cubicBezTo>
                <a:cubicBezTo>
                  <a:pt x="258" y="109"/>
                  <a:pt x="256" y="103"/>
                  <a:pt x="254" y="96"/>
                </a:cubicBezTo>
                <a:close/>
                <a:moveTo>
                  <a:pt x="3" y="107"/>
                </a:moveTo>
                <a:cubicBezTo>
                  <a:pt x="4" y="99"/>
                  <a:pt x="6" y="92"/>
                  <a:pt x="8" y="86"/>
                </a:cubicBezTo>
                <a:cubicBezTo>
                  <a:pt x="8" y="86"/>
                  <a:pt x="8" y="86"/>
                  <a:pt x="8" y="86"/>
                </a:cubicBezTo>
                <a:cubicBezTo>
                  <a:pt x="12" y="87"/>
                  <a:pt x="12" y="87"/>
                  <a:pt x="12" y="87"/>
                </a:cubicBezTo>
                <a:cubicBezTo>
                  <a:pt x="10" y="94"/>
                  <a:pt x="8" y="101"/>
                  <a:pt x="7" y="107"/>
                </a:cubicBezTo>
                <a:cubicBezTo>
                  <a:pt x="7" y="107"/>
                  <a:pt x="7" y="107"/>
                  <a:pt x="7" y="107"/>
                </a:cubicBezTo>
                <a:cubicBezTo>
                  <a:pt x="3" y="107"/>
                  <a:pt x="3" y="107"/>
                  <a:pt x="3" y="107"/>
                </a:cubicBezTo>
                <a:close/>
                <a:moveTo>
                  <a:pt x="236" y="58"/>
                </a:moveTo>
                <a:cubicBezTo>
                  <a:pt x="239" y="55"/>
                  <a:pt x="239" y="55"/>
                  <a:pt x="239" y="55"/>
                </a:cubicBezTo>
                <a:cubicBezTo>
                  <a:pt x="243" y="61"/>
                  <a:pt x="247" y="67"/>
                  <a:pt x="251" y="74"/>
                </a:cubicBezTo>
                <a:cubicBezTo>
                  <a:pt x="251" y="74"/>
                  <a:pt x="251" y="74"/>
                  <a:pt x="251" y="74"/>
                </a:cubicBezTo>
                <a:cubicBezTo>
                  <a:pt x="246" y="76"/>
                  <a:pt x="246" y="76"/>
                  <a:pt x="246" y="76"/>
                </a:cubicBezTo>
                <a:cubicBezTo>
                  <a:pt x="243" y="69"/>
                  <a:pt x="240" y="63"/>
                  <a:pt x="236" y="58"/>
                </a:cubicBezTo>
                <a:close/>
                <a:moveTo>
                  <a:pt x="18" y="66"/>
                </a:moveTo>
                <a:cubicBezTo>
                  <a:pt x="21" y="59"/>
                  <a:pt x="25" y="53"/>
                  <a:pt x="30" y="48"/>
                </a:cubicBezTo>
                <a:cubicBezTo>
                  <a:pt x="30" y="48"/>
                  <a:pt x="30" y="48"/>
                  <a:pt x="30" y="48"/>
                </a:cubicBezTo>
                <a:cubicBezTo>
                  <a:pt x="34" y="50"/>
                  <a:pt x="34" y="50"/>
                  <a:pt x="34" y="50"/>
                </a:cubicBezTo>
                <a:cubicBezTo>
                  <a:pt x="29" y="56"/>
                  <a:pt x="25" y="62"/>
                  <a:pt x="21" y="68"/>
                </a:cubicBezTo>
                <a:cubicBezTo>
                  <a:pt x="21" y="68"/>
                  <a:pt x="21" y="68"/>
                  <a:pt x="21" y="68"/>
                </a:cubicBezTo>
                <a:cubicBezTo>
                  <a:pt x="18" y="66"/>
                  <a:pt x="18" y="66"/>
                  <a:pt x="18" y="66"/>
                </a:cubicBezTo>
                <a:close/>
                <a:moveTo>
                  <a:pt x="206" y="28"/>
                </a:moveTo>
                <a:cubicBezTo>
                  <a:pt x="206" y="28"/>
                  <a:pt x="206" y="28"/>
                  <a:pt x="206" y="28"/>
                </a:cubicBezTo>
                <a:cubicBezTo>
                  <a:pt x="208" y="24"/>
                  <a:pt x="208" y="24"/>
                  <a:pt x="208" y="24"/>
                </a:cubicBezTo>
                <a:cubicBezTo>
                  <a:pt x="214" y="29"/>
                  <a:pt x="219" y="33"/>
                  <a:pt x="225" y="38"/>
                </a:cubicBezTo>
                <a:cubicBezTo>
                  <a:pt x="225" y="38"/>
                  <a:pt x="225" y="38"/>
                  <a:pt x="225" y="38"/>
                </a:cubicBezTo>
                <a:cubicBezTo>
                  <a:pt x="222" y="42"/>
                  <a:pt x="222" y="42"/>
                  <a:pt x="222" y="42"/>
                </a:cubicBezTo>
                <a:cubicBezTo>
                  <a:pt x="217" y="36"/>
                  <a:pt x="211" y="32"/>
                  <a:pt x="206" y="28"/>
                </a:cubicBezTo>
                <a:close/>
                <a:moveTo>
                  <a:pt x="46" y="32"/>
                </a:moveTo>
                <a:cubicBezTo>
                  <a:pt x="51" y="27"/>
                  <a:pt x="57" y="23"/>
                  <a:pt x="63" y="19"/>
                </a:cubicBezTo>
                <a:cubicBezTo>
                  <a:pt x="63" y="19"/>
                  <a:pt x="63" y="19"/>
                  <a:pt x="63" y="19"/>
                </a:cubicBezTo>
                <a:cubicBezTo>
                  <a:pt x="66" y="23"/>
                  <a:pt x="66" y="23"/>
                  <a:pt x="66" y="23"/>
                </a:cubicBezTo>
                <a:cubicBezTo>
                  <a:pt x="60" y="26"/>
                  <a:pt x="54" y="31"/>
                  <a:pt x="48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6" y="32"/>
                  <a:pt x="46" y="32"/>
                  <a:pt x="46" y="32"/>
                </a:cubicBezTo>
                <a:close/>
                <a:moveTo>
                  <a:pt x="168" y="9"/>
                </a:moveTo>
                <a:cubicBezTo>
                  <a:pt x="169" y="5"/>
                  <a:pt x="169" y="5"/>
                  <a:pt x="169" y="5"/>
                </a:cubicBezTo>
                <a:cubicBezTo>
                  <a:pt x="176" y="7"/>
                  <a:pt x="183" y="10"/>
                  <a:pt x="189" y="13"/>
                </a:cubicBezTo>
                <a:cubicBezTo>
                  <a:pt x="189" y="13"/>
                  <a:pt x="189" y="13"/>
                  <a:pt x="189" y="13"/>
                </a:cubicBezTo>
                <a:cubicBezTo>
                  <a:pt x="187" y="17"/>
                  <a:pt x="187" y="17"/>
                  <a:pt x="187" y="17"/>
                </a:cubicBezTo>
                <a:cubicBezTo>
                  <a:pt x="181" y="14"/>
                  <a:pt x="175" y="12"/>
                  <a:pt x="168" y="9"/>
                </a:cubicBezTo>
                <a:close/>
                <a:moveTo>
                  <a:pt x="83" y="9"/>
                </a:moveTo>
                <a:cubicBezTo>
                  <a:pt x="90" y="6"/>
                  <a:pt x="97" y="4"/>
                  <a:pt x="104" y="3"/>
                </a:cubicBezTo>
                <a:cubicBezTo>
                  <a:pt x="104" y="3"/>
                  <a:pt x="104" y="3"/>
                  <a:pt x="104" y="3"/>
                </a:cubicBezTo>
                <a:cubicBezTo>
                  <a:pt x="105" y="7"/>
                  <a:pt x="105" y="7"/>
                  <a:pt x="105" y="7"/>
                </a:cubicBezTo>
                <a:cubicBezTo>
                  <a:pt x="98" y="8"/>
                  <a:pt x="91" y="10"/>
                  <a:pt x="84" y="13"/>
                </a:cubicBezTo>
                <a:cubicBezTo>
                  <a:pt x="84" y="13"/>
                  <a:pt x="84" y="13"/>
                  <a:pt x="84" y="13"/>
                </a:cubicBezTo>
                <a:cubicBezTo>
                  <a:pt x="83" y="9"/>
                  <a:pt x="83" y="9"/>
                  <a:pt x="83" y="9"/>
                </a:cubicBezTo>
                <a:close/>
                <a:moveTo>
                  <a:pt x="131" y="4"/>
                </a:moveTo>
                <a:cubicBezTo>
                  <a:pt x="129" y="4"/>
                  <a:pt x="127" y="4"/>
                  <a:pt x="125" y="4"/>
                </a:cubicBezTo>
                <a:cubicBezTo>
                  <a:pt x="125" y="4"/>
                  <a:pt x="125" y="4"/>
                  <a:pt x="125" y="4"/>
                </a:cubicBezTo>
                <a:cubicBezTo>
                  <a:pt x="125" y="0"/>
                  <a:pt x="125" y="0"/>
                  <a:pt x="125" y="0"/>
                </a:cubicBezTo>
                <a:cubicBezTo>
                  <a:pt x="127" y="0"/>
                  <a:pt x="129" y="0"/>
                  <a:pt x="131" y="0"/>
                </a:cubicBezTo>
                <a:cubicBezTo>
                  <a:pt x="131" y="0"/>
                  <a:pt x="131" y="0"/>
                  <a:pt x="131" y="0"/>
                </a:cubicBezTo>
                <a:cubicBezTo>
                  <a:pt x="137" y="0"/>
                  <a:pt x="142" y="0"/>
                  <a:pt x="147" y="1"/>
                </a:cubicBezTo>
                <a:cubicBezTo>
                  <a:pt x="147" y="1"/>
                  <a:pt x="147" y="1"/>
                  <a:pt x="147" y="1"/>
                </a:cubicBezTo>
                <a:cubicBezTo>
                  <a:pt x="147" y="5"/>
                  <a:pt x="147" y="5"/>
                  <a:pt x="147" y="5"/>
                </a:cubicBezTo>
                <a:cubicBezTo>
                  <a:pt x="142" y="4"/>
                  <a:pt x="137" y="4"/>
                  <a:pt x="131" y="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258" name="Freeform 547"/>
          <p:cNvSpPr>
            <a:spLocks/>
          </p:cNvSpPr>
          <p:nvPr/>
        </p:nvSpPr>
        <p:spPr bwMode="auto">
          <a:xfrm>
            <a:off x="3687575" y="3912039"/>
            <a:ext cx="658064" cy="658061"/>
          </a:xfrm>
          <a:custGeom>
            <a:avLst/>
            <a:gdLst>
              <a:gd name="T0" fmla="*/ 64 w 78"/>
              <a:gd name="T1" fmla="*/ 64 h 78"/>
              <a:gd name="T2" fmla="*/ 14 w 78"/>
              <a:gd name="T3" fmla="*/ 64 h 78"/>
              <a:gd name="T4" fmla="*/ 14 w 78"/>
              <a:gd name="T5" fmla="*/ 13 h 78"/>
              <a:gd name="T6" fmla="*/ 64 w 78"/>
              <a:gd name="T7" fmla="*/ 13 h 78"/>
              <a:gd name="T8" fmla="*/ 64 w 78"/>
              <a:gd name="T9" fmla="*/ 64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" h="78">
                <a:moveTo>
                  <a:pt x="64" y="64"/>
                </a:moveTo>
                <a:cubicBezTo>
                  <a:pt x="51" y="78"/>
                  <a:pt x="28" y="78"/>
                  <a:pt x="14" y="64"/>
                </a:cubicBezTo>
                <a:cubicBezTo>
                  <a:pt x="0" y="50"/>
                  <a:pt x="0" y="27"/>
                  <a:pt x="14" y="13"/>
                </a:cubicBezTo>
                <a:cubicBezTo>
                  <a:pt x="28" y="0"/>
                  <a:pt x="51" y="0"/>
                  <a:pt x="64" y="13"/>
                </a:cubicBezTo>
                <a:cubicBezTo>
                  <a:pt x="78" y="27"/>
                  <a:pt x="78" y="50"/>
                  <a:pt x="64" y="6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259" name="Freeform 548"/>
          <p:cNvSpPr>
            <a:spLocks/>
          </p:cNvSpPr>
          <p:nvPr/>
        </p:nvSpPr>
        <p:spPr bwMode="auto">
          <a:xfrm>
            <a:off x="3687575" y="4030063"/>
            <a:ext cx="540043" cy="525735"/>
          </a:xfrm>
          <a:custGeom>
            <a:avLst/>
            <a:gdLst>
              <a:gd name="T0" fmla="*/ 30 w 64"/>
              <a:gd name="T1" fmla="*/ 59 h 62"/>
              <a:gd name="T2" fmla="*/ 64 w 64"/>
              <a:gd name="T3" fmla="*/ 50 h 62"/>
              <a:gd name="T4" fmla="*/ 14 w 64"/>
              <a:gd name="T5" fmla="*/ 0 h 62"/>
              <a:gd name="T6" fmla="*/ 5 w 64"/>
              <a:gd name="T7" fmla="*/ 16 h 62"/>
              <a:gd name="T8" fmla="*/ 30 w 64"/>
              <a:gd name="T9" fmla="*/ 59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62">
                <a:moveTo>
                  <a:pt x="30" y="59"/>
                </a:moveTo>
                <a:cubicBezTo>
                  <a:pt x="43" y="62"/>
                  <a:pt x="55" y="59"/>
                  <a:pt x="64" y="50"/>
                </a:cubicBezTo>
                <a:cubicBezTo>
                  <a:pt x="14" y="0"/>
                  <a:pt x="14" y="0"/>
                  <a:pt x="14" y="0"/>
                </a:cubicBezTo>
                <a:cubicBezTo>
                  <a:pt x="10" y="4"/>
                  <a:pt x="7" y="10"/>
                  <a:pt x="5" y="16"/>
                </a:cubicBezTo>
                <a:cubicBezTo>
                  <a:pt x="0" y="34"/>
                  <a:pt x="11" y="54"/>
                  <a:pt x="30" y="5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260" name="Freeform 549"/>
          <p:cNvSpPr>
            <a:spLocks noEditPoints="1"/>
          </p:cNvSpPr>
          <p:nvPr/>
        </p:nvSpPr>
        <p:spPr bwMode="auto">
          <a:xfrm>
            <a:off x="3601740" y="3829783"/>
            <a:ext cx="829733" cy="826155"/>
          </a:xfrm>
          <a:custGeom>
            <a:avLst/>
            <a:gdLst>
              <a:gd name="T0" fmla="*/ 9 w 98"/>
              <a:gd name="T1" fmla="*/ 24 h 98"/>
              <a:gd name="T2" fmla="*/ 12 w 98"/>
              <a:gd name="T3" fmla="*/ 16 h 98"/>
              <a:gd name="T4" fmla="*/ 26 w 98"/>
              <a:gd name="T5" fmla="*/ 7 h 98"/>
              <a:gd name="T6" fmla="*/ 19 w 98"/>
              <a:gd name="T7" fmla="*/ 12 h 98"/>
              <a:gd name="T8" fmla="*/ 5 w 98"/>
              <a:gd name="T9" fmla="*/ 31 h 98"/>
              <a:gd name="T10" fmla="*/ 1 w 98"/>
              <a:gd name="T11" fmla="*/ 38 h 98"/>
              <a:gd name="T12" fmla="*/ 5 w 98"/>
              <a:gd name="T13" fmla="*/ 31 h 98"/>
              <a:gd name="T14" fmla="*/ 33 w 98"/>
              <a:gd name="T15" fmla="*/ 4 h 98"/>
              <a:gd name="T16" fmla="*/ 40 w 98"/>
              <a:gd name="T17" fmla="*/ 0 h 98"/>
              <a:gd name="T18" fmla="*/ 3 w 98"/>
              <a:gd name="T19" fmla="*/ 38 h 98"/>
              <a:gd name="T20" fmla="*/ 2 w 98"/>
              <a:gd name="T21" fmla="*/ 46 h 98"/>
              <a:gd name="T22" fmla="*/ 1 w 98"/>
              <a:gd name="T23" fmla="*/ 54 h 98"/>
              <a:gd name="T24" fmla="*/ 2 w 98"/>
              <a:gd name="T25" fmla="*/ 46 h 98"/>
              <a:gd name="T26" fmla="*/ 48 w 98"/>
              <a:gd name="T27" fmla="*/ 1 h 98"/>
              <a:gd name="T28" fmla="*/ 56 w 98"/>
              <a:gd name="T29" fmla="*/ 0 h 98"/>
              <a:gd name="T30" fmla="*/ 7 w 98"/>
              <a:gd name="T31" fmla="*/ 69 h 98"/>
              <a:gd name="T32" fmla="*/ 2 w 98"/>
              <a:gd name="T33" fmla="*/ 62 h 98"/>
              <a:gd name="T34" fmla="*/ 71 w 98"/>
              <a:gd name="T35" fmla="*/ 7 h 98"/>
              <a:gd name="T36" fmla="*/ 64 w 98"/>
              <a:gd name="T37" fmla="*/ 2 h 98"/>
              <a:gd name="T38" fmla="*/ 16 w 98"/>
              <a:gd name="T39" fmla="*/ 82 h 98"/>
              <a:gd name="T40" fmla="*/ 10 w 98"/>
              <a:gd name="T41" fmla="*/ 77 h 98"/>
              <a:gd name="T42" fmla="*/ 84 w 98"/>
              <a:gd name="T43" fmla="*/ 14 h 98"/>
              <a:gd name="T44" fmla="*/ 84 w 98"/>
              <a:gd name="T45" fmla="*/ 16 h 98"/>
              <a:gd name="T46" fmla="*/ 78 w 98"/>
              <a:gd name="T47" fmla="*/ 11 h 98"/>
              <a:gd name="T48" fmla="*/ 84 w 98"/>
              <a:gd name="T49" fmla="*/ 14 h 98"/>
              <a:gd name="T50" fmla="*/ 19 w 98"/>
              <a:gd name="T51" fmla="*/ 87 h 98"/>
              <a:gd name="T52" fmla="*/ 27 w 98"/>
              <a:gd name="T53" fmla="*/ 90 h 98"/>
              <a:gd name="T54" fmla="*/ 94 w 98"/>
              <a:gd name="T55" fmla="*/ 28 h 98"/>
              <a:gd name="T56" fmla="*/ 89 w 98"/>
              <a:gd name="T57" fmla="*/ 22 h 98"/>
              <a:gd name="T58" fmla="*/ 41 w 98"/>
              <a:gd name="T59" fmla="*/ 97 h 98"/>
              <a:gd name="T60" fmla="*/ 34 w 98"/>
              <a:gd name="T61" fmla="*/ 93 h 98"/>
              <a:gd name="T62" fmla="*/ 98 w 98"/>
              <a:gd name="T63" fmla="*/ 44 h 98"/>
              <a:gd name="T64" fmla="*/ 95 w 98"/>
              <a:gd name="T65" fmla="*/ 36 h 98"/>
              <a:gd name="T66" fmla="*/ 57 w 98"/>
              <a:gd name="T67" fmla="*/ 95 h 98"/>
              <a:gd name="T68" fmla="*/ 49 w 98"/>
              <a:gd name="T69" fmla="*/ 98 h 98"/>
              <a:gd name="T70" fmla="*/ 57 w 98"/>
              <a:gd name="T71" fmla="*/ 95 h 98"/>
              <a:gd name="T72" fmla="*/ 97 w 98"/>
              <a:gd name="T73" fmla="*/ 60 h 98"/>
              <a:gd name="T74" fmla="*/ 97 w 98"/>
              <a:gd name="T75" fmla="*/ 52 h 98"/>
              <a:gd name="T76" fmla="*/ 73 w 98"/>
              <a:gd name="T77" fmla="*/ 92 h 98"/>
              <a:gd name="T78" fmla="*/ 65 w 98"/>
              <a:gd name="T79" fmla="*/ 93 h 98"/>
              <a:gd name="T80" fmla="*/ 91 w 98"/>
              <a:gd name="T81" fmla="*/ 75 h 98"/>
              <a:gd name="T82" fmla="*/ 93 w 98"/>
              <a:gd name="T83" fmla="*/ 67 h 98"/>
              <a:gd name="T84" fmla="*/ 83 w 98"/>
              <a:gd name="T85" fmla="*/ 82 h 98"/>
              <a:gd name="T86" fmla="*/ 86 w 98"/>
              <a:gd name="T87" fmla="*/ 82 h 98"/>
              <a:gd name="T88" fmla="*/ 80 w 98"/>
              <a:gd name="T89" fmla="*/ 87 h 98"/>
              <a:gd name="T90" fmla="*/ 83 w 98"/>
              <a:gd name="T91" fmla="*/ 82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8" h="98">
                <a:moveTo>
                  <a:pt x="14" y="18"/>
                </a:moveTo>
                <a:cubicBezTo>
                  <a:pt x="12" y="20"/>
                  <a:pt x="10" y="22"/>
                  <a:pt x="9" y="24"/>
                </a:cubicBezTo>
                <a:cubicBezTo>
                  <a:pt x="9" y="24"/>
                  <a:pt x="9" y="24"/>
                  <a:pt x="9" y="24"/>
                </a:cubicBezTo>
                <a:cubicBezTo>
                  <a:pt x="8" y="23"/>
                  <a:pt x="8" y="23"/>
                  <a:pt x="8" y="23"/>
                </a:cubicBezTo>
                <a:cubicBezTo>
                  <a:pt x="9" y="21"/>
                  <a:pt x="11" y="18"/>
                  <a:pt x="12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4" y="18"/>
                  <a:pt x="14" y="18"/>
                  <a:pt x="14" y="18"/>
                </a:cubicBezTo>
                <a:close/>
                <a:moveTo>
                  <a:pt x="25" y="6"/>
                </a:moveTo>
                <a:cubicBezTo>
                  <a:pt x="26" y="7"/>
                  <a:pt x="26" y="7"/>
                  <a:pt x="26" y="7"/>
                </a:cubicBezTo>
                <a:cubicBezTo>
                  <a:pt x="24" y="9"/>
                  <a:pt x="21" y="10"/>
                  <a:pt x="19" y="12"/>
                </a:cubicBez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ubicBezTo>
                  <a:pt x="18" y="11"/>
                  <a:pt x="18" y="11"/>
                  <a:pt x="18" y="11"/>
                </a:cubicBezTo>
                <a:cubicBezTo>
                  <a:pt x="20" y="9"/>
                  <a:pt x="23" y="8"/>
                  <a:pt x="25" y="6"/>
                </a:cubicBezTo>
                <a:close/>
                <a:moveTo>
                  <a:pt x="5" y="31"/>
                </a:moveTo>
                <a:cubicBezTo>
                  <a:pt x="4" y="33"/>
                  <a:pt x="4" y="36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2" y="36"/>
                  <a:pt x="3" y="33"/>
                  <a:pt x="4" y="30"/>
                </a:cubicBezTo>
                <a:cubicBezTo>
                  <a:pt x="4" y="30"/>
                  <a:pt x="4" y="30"/>
                  <a:pt x="4" y="30"/>
                </a:cubicBezTo>
                <a:cubicBezTo>
                  <a:pt x="5" y="31"/>
                  <a:pt x="5" y="31"/>
                  <a:pt x="5" y="31"/>
                </a:cubicBezTo>
                <a:close/>
                <a:moveTo>
                  <a:pt x="40" y="0"/>
                </a:moveTo>
                <a:cubicBezTo>
                  <a:pt x="40" y="2"/>
                  <a:pt x="40" y="2"/>
                  <a:pt x="40" y="2"/>
                </a:cubicBezTo>
                <a:cubicBezTo>
                  <a:pt x="38" y="2"/>
                  <a:pt x="35" y="3"/>
                  <a:pt x="33" y="4"/>
                </a:cubicBezTo>
                <a:cubicBezTo>
                  <a:pt x="33" y="4"/>
                  <a:pt x="33" y="4"/>
                  <a:pt x="33" y="4"/>
                </a:cubicBezTo>
                <a:cubicBezTo>
                  <a:pt x="32" y="3"/>
                  <a:pt x="32" y="3"/>
                  <a:pt x="32" y="3"/>
                </a:cubicBezTo>
                <a:cubicBezTo>
                  <a:pt x="35" y="2"/>
                  <a:pt x="37" y="1"/>
                  <a:pt x="40" y="0"/>
                </a:cubicBezTo>
                <a:close/>
                <a:moveTo>
                  <a:pt x="3" y="38"/>
                </a:moveTo>
                <a:cubicBezTo>
                  <a:pt x="3" y="38"/>
                  <a:pt x="3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lose/>
                <a:moveTo>
                  <a:pt x="2" y="46"/>
                </a:moveTo>
                <a:cubicBezTo>
                  <a:pt x="2" y="49"/>
                  <a:pt x="2" y="52"/>
                  <a:pt x="2" y="54"/>
                </a:cubicBezTo>
                <a:cubicBezTo>
                  <a:pt x="2" y="54"/>
                  <a:pt x="2" y="54"/>
                  <a:pt x="2" y="54"/>
                </a:cubicBezTo>
                <a:cubicBezTo>
                  <a:pt x="1" y="54"/>
                  <a:pt x="1" y="54"/>
                  <a:pt x="1" y="54"/>
                </a:cubicBezTo>
                <a:cubicBezTo>
                  <a:pt x="1" y="52"/>
                  <a:pt x="0" y="49"/>
                  <a:pt x="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2" y="46"/>
                  <a:pt x="2" y="46"/>
                  <a:pt x="2" y="46"/>
                </a:cubicBezTo>
                <a:close/>
                <a:moveTo>
                  <a:pt x="56" y="0"/>
                </a:moveTo>
                <a:cubicBezTo>
                  <a:pt x="56" y="2"/>
                  <a:pt x="56" y="2"/>
                  <a:pt x="56" y="2"/>
                </a:cubicBezTo>
                <a:cubicBezTo>
                  <a:pt x="53" y="1"/>
                  <a:pt x="51" y="1"/>
                  <a:pt x="48" y="1"/>
                </a:cubicBezTo>
                <a:cubicBezTo>
                  <a:pt x="48" y="1"/>
                  <a:pt x="48" y="1"/>
                  <a:pt x="48" y="1"/>
                </a:cubicBezTo>
                <a:cubicBezTo>
                  <a:pt x="48" y="0"/>
                  <a:pt x="48" y="0"/>
                  <a:pt x="48" y="0"/>
                </a:cubicBezTo>
                <a:cubicBezTo>
                  <a:pt x="51" y="0"/>
                  <a:pt x="54" y="0"/>
                  <a:pt x="56" y="0"/>
                </a:cubicBezTo>
                <a:close/>
                <a:moveTo>
                  <a:pt x="4" y="62"/>
                </a:moveTo>
                <a:cubicBezTo>
                  <a:pt x="5" y="65"/>
                  <a:pt x="6" y="67"/>
                  <a:pt x="7" y="69"/>
                </a:cubicBezTo>
                <a:cubicBezTo>
                  <a:pt x="7" y="69"/>
                  <a:pt x="7" y="69"/>
                  <a:pt x="7" y="69"/>
                </a:cubicBezTo>
                <a:cubicBezTo>
                  <a:pt x="5" y="70"/>
                  <a:pt x="5" y="70"/>
                  <a:pt x="5" y="70"/>
                </a:cubicBezTo>
                <a:cubicBezTo>
                  <a:pt x="4" y="67"/>
                  <a:pt x="3" y="65"/>
                  <a:pt x="2" y="62"/>
                </a:cubicBezTo>
                <a:cubicBezTo>
                  <a:pt x="2" y="62"/>
                  <a:pt x="2" y="62"/>
                  <a:pt x="2" y="62"/>
                </a:cubicBezTo>
                <a:cubicBezTo>
                  <a:pt x="4" y="62"/>
                  <a:pt x="4" y="62"/>
                  <a:pt x="4" y="62"/>
                </a:cubicBezTo>
                <a:close/>
                <a:moveTo>
                  <a:pt x="72" y="5"/>
                </a:moveTo>
                <a:cubicBezTo>
                  <a:pt x="71" y="7"/>
                  <a:pt x="71" y="7"/>
                  <a:pt x="71" y="7"/>
                </a:cubicBezTo>
                <a:cubicBezTo>
                  <a:pt x="69" y="5"/>
                  <a:pt x="66" y="4"/>
                  <a:pt x="64" y="3"/>
                </a:cubicBezTo>
                <a:cubicBezTo>
                  <a:pt x="64" y="3"/>
                  <a:pt x="64" y="3"/>
                  <a:pt x="64" y="3"/>
                </a:cubicBezTo>
                <a:cubicBezTo>
                  <a:pt x="64" y="2"/>
                  <a:pt x="64" y="2"/>
                  <a:pt x="64" y="2"/>
                </a:cubicBezTo>
                <a:cubicBezTo>
                  <a:pt x="67" y="3"/>
                  <a:pt x="69" y="4"/>
                  <a:pt x="72" y="5"/>
                </a:cubicBezTo>
                <a:close/>
                <a:moveTo>
                  <a:pt x="11" y="76"/>
                </a:moveTo>
                <a:cubicBezTo>
                  <a:pt x="12" y="78"/>
                  <a:pt x="14" y="80"/>
                  <a:pt x="16" y="82"/>
                </a:cubicBezTo>
                <a:cubicBezTo>
                  <a:pt x="16" y="82"/>
                  <a:pt x="16" y="82"/>
                  <a:pt x="16" y="82"/>
                </a:cubicBezTo>
                <a:cubicBezTo>
                  <a:pt x="15" y="83"/>
                  <a:pt x="15" y="83"/>
                  <a:pt x="15" y="83"/>
                </a:cubicBezTo>
                <a:cubicBezTo>
                  <a:pt x="13" y="81"/>
                  <a:pt x="11" y="79"/>
                  <a:pt x="10" y="77"/>
                </a:cubicBezTo>
                <a:cubicBezTo>
                  <a:pt x="10" y="77"/>
                  <a:pt x="10" y="77"/>
                  <a:pt x="10" y="77"/>
                </a:cubicBezTo>
                <a:cubicBezTo>
                  <a:pt x="11" y="76"/>
                  <a:pt x="11" y="76"/>
                  <a:pt x="11" y="76"/>
                </a:cubicBezTo>
                <a:close/>
                <a:moveTo>
                  <a:pt x="84" y="14"/>
                </a:moveTo>
                <a:cubicBezTo>
                  <a:pt x="84" y="14"/>
                  <a:pt x="85" y="15"/>
                  <a:pt x="85" y="15"/>
                </a:cubicBezTo>
                <a:cubicBezTo>
                  <a:pt x="85" y="15"/>
                  <a:pt x="85" y="15"/>
                  <a:pt x="85" y="15"/>
                </a:cubicBezTo>
                <a:cubicBezTo>
                  <a:pt x="84" y="16"/>
                  <a:pt x="84" y="16"/>
                  <a:pt x="84" y="16"/>
                </a:cubicBezTo>
                <a:cubicBezTo>
                  <a:pt x="83" y="16"/>
                  <a:pt x="83" y="15"/>
                  <a:pt x="83" y="15"/>
                </a:cubicBezTo>
                <a:cubicBezTo>
                  <a:pt x="83" y="15"/>
                  <a:pt x="83" y="15"/>
                  <a:pt x="83" y="15"/>
                </a:cubicBezTo>
                <a:cubicBezTo>
                  <a:pt x="81" y="13"/>
                  <a:pt x="79" y="12"/>
                  <a:pt x="78" y="11"/>
                </a:cubicBezTo>
                <a:cubicBezTo>
                  <a:pt x="78" y="11"/>
                  <a:pt x="78" y="11"/>
                  <a:pt x="78" y="11"/>
                </a:cubicBezTo>
                <a:cubicBezTo>
                  <a:pt x="79" y="9"/>
                  <a:pt x="79" y="9"/>
                  <a:pt x="79" y="9"/>
                </a:cubicBezTo>
                <a:cubicBezTo>
                  <a:pt x="81" y="11"/>
                  <a:pt x="82" y="12"/>
                  <a:pt x="84" y="14"/>
                </a:cubicBezTo>
                <a:close/>
                <a:moveTo>
                  <a:pt x="27" y="90"/>
                </a:moveTo>
                <a:cubicBezTo>
                  <a:pt x="26" y="92"/>
                  <a:pt x="26" y="92"/>
                  <a:pt x="26" y="92"/>
                </a:cubicBezTo>
                <a:cubicBezTo>
                  <a:pt x="24" y="90"/>
                  <a:pt x="21" y="89"/>
                  <a:pt x="19" y="87"/>
                </a:cubicBezTo>
                <a:cubicBezTo>
                  <a:pt x="19" y="87"/>
                  <a:pt x="19" y="87"/>
                  <a:pt x="19" y="87"/>
                </a:cubicBezTo>
                <a:cubicBezTo>
                  <a:pt x="20" y="86"/>
                  <a:pt x="20" y="86"/>
                  <a:pt x="20" y="86"/>
                </a:cubicBezTo>
                <a:cubicBezTo>
                  <a:pt x="22" y="88"/>
                  <a:pt x="24" y="89"/>
                  <a:pt x="27" y="90"/>
                </a:cubicBezTo>
                <a:close/>
                <a:moveTo>
                  <a:pt x="90" y="21"/>
                </a:moveTo>
                <a:cubicBezTo>
                  <a:pt x="91" y="23"/>
                  <a:pt x="93" y="26"/>
                  <a:pt x="94" y="28"/>
                </a:cubicBezTo>
                <a:cubicBezTo>
                  <a:pt x="94" y="28"/>
                  <a:pt x="94" y="28"/>
                  <a:pt x="94" y="28"/>
                </a:cubicBezTo>
                <a:cubicBezTo>
                  <a:pt x="93" y="29"/>
                  <a:pt x="93" y="29"/>
                  <a:pt x="93" y="29"/>
                </a:cubicBezTo>
                <a:cubicBezTo>
                  <a:pt x="91" y="27"/>
                  <a:pt x="90" y="24"/>
                  <a:pt x="89" y="22"/>
                </a:cubicBezTo>
                <a:cubicBezTo>
                  <a:pt x="89" y="22"/>
                  <a:pt x="89" y="22"/>
                  <a:pt x="89" y="22"/>
                </a:cubicBezTo>
                <a:cubicBezTo>
                  <a:pt x="90" y="21"/>
                  <a:pt x="90" y="21"/>
                  <a:pt x="90" y="21"/>
                </a:cubicBezTo>
                <a:close/>
                <a:moveTo>
                  <a:pt x="42" y="95"/>
                </a:moveTo>
                <a:cubicBezTo>
                  <a:pt x="41" y="97"/>
                  <a:pt x="41" y="97"/>
                  <a:pt x="41" y="97"/>
                </a:cubicBezTo>
                <a:cubicBezTo>
                  <a:pt x="39" y="96"/>
                  <a:pt x="36" y="96"/>
                  <a:pt x="33" y="95"/>
                </a:cubicBezTo>
                <a:cubicBezTo>
                  <a:pt x="33" y="95"/>
                  <a:pt x="33" y="95"/>
                  <a:pt x="33" y="95"/>
                </a:cubicBezTo>
                <a:cubicBezTo>
                  <a:pt x="34" y="93"/>
                  <a:pt x="34" y="93"/>
                  <a:pt x="34" y="93"/>
                </a:cubicBezTo>
                <a:cubicBezTo>
                  <a:pt x="36" y="94"/>
                  <a:pt x="39" y="95"/>
                  <a:pt x="42" y="95"/>
                </a:cubicBezTo>
                <a:close/>
                <a:moveTo>
                  <a:pt x="97" y="36"/>
                </a:moveTo>
                <a:cubicBezTo>
                  <a:pt x="97" y="39"/>
                  <a:pt x="98" y="41"/>
                  <a:pt x="98" y="44"/>
                </a:cubicBezTo>
                <a:cubicBezTo>
                  <a:pt x="98" y="44"/>
                  <a:pt x="98" y="44"/>
                  <a:pt x="98" y="44"/>
                </a:cubicBezTo>
                <a:cubicBezTo>
                  <a:pt x="97" y="44"/>
                  <a:pt x="97" y="44"/>
                  <a:pt x="97" y="44"/>
                </a:cubicBezTo>
                <a:cubicBezTo>
                  <a:pt x="96" y="41"/>
                  <a:pt x="96" y="39"/>
                  <a:pt x="95" y="36"/>
                </a:cubicBezTo>
                <a:cubicBezTo>
                  <a:pt x="95" y="36"/>
                  <a:pt x="95" y="36"/>
                  <a:pt x="95" y="36"/>
                </a:cubicBezTo>
                <a:cubicBezTo>
                  <a:pt x="97" y="36"/>
                  <a:pt x="97" y="36"/>
                  <a:pt x="97" y="36"/>
                </a:cubicBezTo>
                <a:close/>
                <a:moveTo>
                  <a:pt x="57" y="95"/>
                </a:moveTo>
                <a:cubicBezTo>
                  <a:pt x="57" y="95"/>
                  <a:pt x="57" y="95"/>
                  <a:pt x="57" y="95"/>
                </a:cubicBezTo>
                <a:cubicBezTo>
                  <a:pt x="57" y="97"/>
                  <a:pt x="57" y="97"/>
                  <a:pt x="57" y="97"/>
                </a:cubicBezTo>
                <a:cubicBezTo>
                  <a:pt x="55" y="97"/>
                  <a:pt x="52" y="98"/>
                  <a:pt x="49" y="98"/>
                </a:cubicBezTo>
                <a:cubicBezTo>
                  <a:pt x="49" y="98"/>
                  <a:pt x="49" y="98"/>
                  <a:pt x="49" y="98"/>
                </a:cubicBezTo>
                <a:cubicBezTo>
                  <a:pt x="49" y="96"/>
                  <a:pt x="49" y="96"/>
                  <a:pt x="49" y="96"/>
                </a:cubicBezTo>
                <a:cubicBezTo>
                  <a:pt x="52" y="96"/>
                  <a:pt x="55" y="96"/>
                  <a:pt x="57" y="95"/>
                </a:cubicBezTo>
                <a:close/>
                <a:moveTo>
                  <a:pt x="98" y="52"/>
                </a:moveTo>
                <a:cubicBezTo>
                  <a:pt x="98" y="55"/>
                  <a:pt x="98" y="58"/>
                  <a:pt x="97" y="60"/>
                </a:cubicBezTo>
                <a:cubicBezTo>
                  <a:pt x="97" y="60"/>
                  <a:pt x="97" y="60"/>
                  <a:pt x="97" y="60"/>
                </a:cubicBezTo>
                <a:cubicBezTo>
                  <a:pt x="95" y="60"/>
                  <a:pt x="95" y="60"/>
                  <a:pt x="95" y="60"/>
                </a:cubicBezTo>
                <a:cubicBezTo>
                  <a:pt x="96" y="57"/>
                  <a:pt x="96" y="55"/>
                  <a:pt x="97" y="52"/>
                </a:cubicBezTo>
                <a:cubicBezTo>
                  <a:pt x="97" y="52"/>
                  <a:pt x="97" y="52"/>
                  <a:pt x="97" y="52"/>
                </a:cubicBezTo>
                <a:cubicBezTo>
                  <a:pt x="98" y="52"/>
                  <a:pt x="98" y="52"/>
                  <a:pt x="98" y="52"/>
                </a:cubicBezTo>
                <a:close/>
                <a:moveTo>
                  <a:pt x="72" y="90"/>
                </a:moveTo>
                <a:cubicBezTo>
                  <a:pt x="73" y="92"/>
                  <a:pt x="73" y="92"/>
                  <a:pt x="73" y="92"/>
                </a:cubicBezTo>
                <a:cubicBezTo>
                  <a:pt x="70" y="93"/>
                  <a:pt x="68" y="94"/>
                  <a:pt x="65" y="95"/>
                </a:cubicBezTo>
                <a:cubicBezTo>
                  <a:pt x="65" y="95"/>
                  <a:pt x="65" y="95"/>
                  <a:pt x="65" y="95"/>
                </a:cubicBezTo>
                <a:cubicBezTo>
                  <a:pt x="65" y="93"/>
                  <a:pt x="65" y="93"/>
                  <a:pt x="65" y="93"/>
                </a:cubicBezTo>
                <a:cubicBezTo>
                  <a:pt x="67" y="92"/>
                  <a:pt x="70" y="91"/>
                  <a:pt x="72" y="90"/>
                </a:cubicBezTo>
                <a:close/>
                <a:moveTo>
                  <a:pt x="94" y="68"/>
                </a:moveTo>
                <a:cubicBezTo>
                  <a:pt x="93" y="70"/>
                  <a:pt x="92" y="73"/>
                  <a:pt x="91" y="75"/>
                </a:cubicBezTo>
                <a:cubicBezTo>
                  <a:pt x="91" y="75"/>
                  <a:pt x="91" y="75"/>
                  <a:pt x="91" y="75"/>
                </a:cubicBezTo>
                <a:cubicBezTo>
                  <a:pt x="89" y="74"/>
                  <a:pt x="89" y="74"/>
                  <a:pt x="89" y="74"/>
                </a:cubicBezTo>
                <a:cubicBezTo>
                  <a:pt x="91" y="72"/>
                  <a:pt x="92" y="70"/>
                  <a:pt x="93" y="67"/>
                </a:cubicBezTo>
                <a:cubicBezTo>
                  <a:pt x="93" y="67"/>
                  <a:pt x="93" y="67"/>
                  <a:pt x="93" y="67"/>
                </a:cubicBezTo>
                <a:cubicBezTo>
                  <a:pt x="94" y="68"/>
                  <a:pt x="94" y="68"/>
                  <a:pt x="94" y="68"/>
                </a:cubicBezTo>
                <a:close/>
                <a:moveTo>
                  <a:pt x="83" y="82"/>
                </a:moveTo>
                <a:cubicBezTo>
                  <a:pt x="83" y="82"/>
                  <a:pt x="84" y="81"/>
                  <a:pt x="84" y="80"/>
                </a:cubicBezTo>
                <a:cubicBezTo>
                  <a:pt x="84" y="80"/>
                  <a:pt x="84" y="80"/>
                  <a:pt x="84" y="80"/>
                </a:cubicBezTo>
                <a:cubicBezTo>
                  <a:pt x="86" y="82"/>
                  <a:pt x="86" y="82"/>
                  <a:pt x="86" y="82"/>
                </a:cubicBezTo>
                <a:cubicBezTo>
                  <a:pt x="85" y="82"/>
                  <a:pt x="85" y="83"/>
                  <a:pt x="84" y="83"/>
                </a:cubicBezTo>
                <a:cubicBezTo>
                  <a:pt x="84" y="83"/>
                  <a:pt x="84" y="83"/>
                  <a:pt x="84" y="83"/>
                </a:cubicBezTo>
                <a:cubicBezTo>
                  <a:pt x="83" y="85"/>
                  <a:pt x="81" y="86"/>
                  <a:pt x="80" y="87"/>
                </a:cubicBezTo>
                <a:cubicBezTo>
                  <a:pt x="80" y="87"/>
                  <a:pt x="80" y="87"/>
                  <a:pt x="80" y="87"/>
                </a:cubicBezTo>
                <a:cubicBezTo>
                  <a:pt x="79" y="86"/>
                  <a:pt x="79" y="86"/>
                  <a:pt x="79" y="86"/>
                </a:cubicBezTo>
                <a:cubicBezTo>
                  <a:pt x="80" y="85"/>
                  <a:pt x="82" y="83"/>
                  <a:pt x="83" y="82"/>
                </a:cubicBezTo>
                <a:close/>
              </a:path>
            </a:pathLst>
          </a:custGeom>
          <a:solidFill>
            <a:srgbClr val="CCD4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97" name="TextBox 682"/>
          <p:cNvSpPr txBox="1"/>
          <p:nvPr/>
        </p:nvSpPr>
        <p:spPr>
          <a:xfrm>
            <a:off x="2599005" y="3989959"/>
            <a:ext cx="104227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r>
              <a:rPr lang="en-US" altLang="zh-CN" sz="3200" b="1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50%</a:t>
            </a:r>
            <a:endParaRPr lang="zh-CN" altLang="en-US" sz="3200" b="1" dirty="0">
              <a:solidFill>
                <a:schemeClr val="accent4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8" name="Freeform 35"/>
          <p:cNvSpPr>
            <a:spLocks/>
          </p:cNvSpPr>
          <p:nvPr/>
        </p:nvSpPr>
        <p:spPr bwMode="auto">
          <a:xfrm>
            <a:off x="8518506" y="1582470"/>
            <a:ext cx="431157" cy="431156"/>
          </a:xfrm>
          <a:custGeom>
            <a:avLst/>
            <a:gdLst>
              <a:gd name="T0" fmla="*/ 50 w 71"/>
              <a:gd name="T1" fmla="*/ 21 h 71"/>
              <a:gd name="T2" fmla="*/ 0 w 71"/>
              <a:gd name="T3" fmla="*/ 0 h 71"/>
              <a:gd name="T4" fmla="*/ 0 w 71"/>
              <a:gd name="T5" fmla="*/ 13 h 71"/>
              <a:gd name="T6" fmla="*/ 41 w 71"/>
              <a:gd name="T7" fmla="*/ 30 h 71"/>
              <a:gd name="T8" fmla="*/ 58 w 71"/>
              <a:gd name="T9" fmla="*/ 71 h 71"/>
              <a:gd name="T10" fmla="*/ 71 w 71"/>
              <a:gd name="T11" fmla="*/ 71 h 71"/>
              <a:gd name="T12" fmla="*/ 50 w 71"/>
              <a:gd name="T13" fmla="*/ 21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" h="71">
                <a:moveTo>
                  <a:pt x="50" y="21"/>
                </a:moveTo>
                <a:cubicBezTo>
                  <a:pt x="37" y="8"/>
                  <a:pt x="20" y="0"/>
                  <a:pt x="0" y="0"/>
                </a:cubicBezTo>
                <a:cubicBezTo>
                  <a:pt x="0" y="13"/>
                  <a:pt x="0" y="13"/>
                  <a:pt x="0" y="13"/>
                </a:cubicBezTo>
                <a:cubicBezTo>
                  <a:pt x="16" y="13"/>
                  <a:pt x="30" y="20"/>
                  <a:pt x="41" y="30"/>
                </a:cubicBezTo>
                <a:cubicBezTo>
                  <a:pt x="51" y="40"/>
                  <a:pt x="58" y="55"/>
                  <a:pt x="58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1" y="51"/>
                  <a:pt x="63" y="33"/>
                  <a:pt x="50" y="2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solidFill>
                <a:schemeClr val="accent2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49" name="Freeform 36"/>
          <p:cNvSpPr>
            <a:spLocks/>
          </p:cNvSpPr>
          <p:nvPr/>
        </p:nvSpPr>
        <p:spPr bwMode="auto">
          <a:xfrm>
            <a:off x="8089915" y="1582470"/>
            <a:ext cx="859747" cy="854613"/>
          </a:xfrm>
          <a:custGeom>
            <a:avLst/>
            <a:gdLst>
              <a:gd name="T0" fmla="*/ 129 w 142"/>
              <a:gd name="T1" fmla="*/ 71 h 141"/>
              <a:gd name="T2" fmla="*/ 129 w 142"/>
              <a:gd name="T3" fmla="*/ 71 h 141"/>
              <a:gd name="T4" fmla="*/ 112 w 142"/>
              <a:gd name="T5" fmla="*/ 111 h 141"/>
              <a:gd name="T6" fmla="*/ 71 w 142"/>
              <a:gd name="T7" fmla="*/ 128 h 141"/>
              <a:gd name="T8" fmla="*/ 30 w 142"/>
              <a:gd name="T9" fmla="*/ 111 h 141"/>
              <a:gd name="T10" fmla="*/ 13 w 142"/>
              <a:gd name="T11" fmla="*/ 71 h 141"/>
              <a:gd name="T12" fmla="*/ 13 w 142"/>
              <a:gd name="T13" fmla="*/ 71 h 141"/>
              <a:gd name="T14" fmla="*/ 30 w 142"/>
              <a:gd name="T15" fmla="*/ 30 h 141"/>
              <a:gd name="T16" fmla="*/ 71 w 142"/>
              <a:gd name="T17" fmla="*/ 13 h 141"/>
              <a:gd name="T18" fmla="*/ 71 w 142"/>
              <a:gd name="T19" fmla="*/ 0 h 141"/>
              <a:gd name="T20" fmla="*/ 21 w 142"/>
              <a:gd name="T21" fmla="*/ 21 h 141"/>
              <a:gd name="T22" fmla="*/ 0 w 142"/>
              <a:gd name="T23" fmla="*/ 71 h 141"/>
              <a:gd name="T24" fmla="*/ 0 w 142"/>
              <a:gd name="T25" fmla="*/ 71 h 141"/>
              <a:gd name="T26" fmla="*/ 21 w 142"/>
              <a:gd name="T27" fmla="*/ 121 h 141"/>
              <a:gd name="T28" fmla="*/ 71 w 142"/>
              <a:gd name="T29" fmla="*/ 141 h 141"/>
              <a:gd name="T30" fmla="*/ 121 w 142"/>
              <a:gd name="T31" fmla="*/ 121 h 141"/>
              <a:gd name="T32" fmla="*/ 142 w 142"/>
              <a:gd name="T33" fmla="*/ 71 h 141"/>
              <a:gd name="T34" fmla="*/ 142 w 142"/>
              <a:gd name="T35" fmla="*/ 71 h 141"/>
              <a:gd name="T36" fmla="*/ 129 w 142"/>
              <a:gd name="T37" fmla="*/ 71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42" h="141">
                <a:moveTo>
                  <a:pt x="129" y="71"/>
                </a:moveTo>
                <a:cubicBezTo>
                  <a:pt x="129" y="71"/>
                  <a:pt x="129" y="71"/>
                  <a:pt x="129" y="71"/>
                </a:cubicBezTo>
                <a:cubicBezTo>
                  <a:pt x="129" y="87"/>
                  <a:pt x="122" y="101"/>
                  <a:pt x="112" y="111"/>
                </a:cubicBezTo>
                <a:cubicBezTo>
                  <a:pt x="101" y="122"/>
                  <a:pt x="87" y="128"/>
                  <a:pt x="71" y="128"/>
                </a:cubicBezTo>
                <a:cubicBezTo>
                  <a:pt x="55" y="128"/>
                  <a:pt x="41" y="122"/>
                  <a:pt x="30" y="111"/>
                </a:cubicBezTo>
                <a:cubicBezTo>
                  <a:pt x="20" y="101"/>
                  <a:pt x="13" y="87"/>
                  <a:pt x="13" y="71"/>
                </a:cubicBezTo>
                <a:cubicBezTo>
                  <a:pt x="13" y="71"/>
                  <a:pt x="13" y="71"/>
                  <a:pt x="13" y="71"/>
                </a:cubicBezTo>
                <a:cubicBezTo>
                  <a:pt x="13" y="55"/>
                  <a:pt x="20" y="40"/>
                  <a:pt x="30" y="30"/>
                </a:cubicBezTo>
                <a:cubicBezTo>
                  <a:pt x="41" y="20"/>
                  <a:pt x="55" y="13"/>
                  <a:pt x="71" y="13"/>
                </a:cubicBezTo>
                <a:cubicBezTo>
                  <a:pt x="71" y="0"/>
                  <a:pt x="71" y="0"/>
                  <a:pt x="71" y="0"/>
                </a:cubicBezTo>
                <a:cubicBezTo>
                  <a:pt x="52" y="0"/>
                  <a:pt x="34" y="8"/>
                  <a:pt x="21" y="21"/>
                </a:cubicBezTo>
                <a:cubicBezTo>
                  <a:pt x="8" y="33"/>
                  <a:pt x="0" y="51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90"/>
                  <a:pt x="8" y="108"/>
                  <a:pt x="21" y="121"/>
                </a:cubicBezTo>
                <a:cubicBezTo>
                  <a:pt x="34" y="133"/>
                  <a:pt x="52" y="141"/>
                  <a:pt x="71" y="141"/>
                </a:cubicBezTo>
                <a:cubicBezTo>
                  <a:pt x="91" y="141"/>
                  <a:pt x="108" y="133"/>
                  <a:pt x="121" y="121"/>
                </a:cubicBezTo>
                <a:cubicBezTo>
                  <a:pt x="134" y="108"/>
                  <a:pt x="142" y="90"/>
                  <a:pt x="142" y="71"/>
                </a:cubicBezTo>
                <a:cubicBezTo>
                  <a:pt x="142" y="71"/>
                  <a:pt x="142" y="71"/>
                  <a:pt x="142" y="71"/>
                </a:cubicBezTo>
                <a:lnTo>
                  <a:pt x="129" y="7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99" name="TextBox 682"/>
          <p:cNvSpPr txBox="1"/>
          <p:nvPr/>
        </p:nvSpPr>
        <p:spPr>
          <a:xfrm>
            <a:off x="8129540" y="1730528"/>
            <a:ext cx="805029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2667" b="1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72</a:t>
            </a:r>
            <a:r>
              <a:rPr lang="en-US" altLang="zh-CN" sz="1867" b="1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1867" b="1" dirty="0">
              <a:solidFill>
                <a:schemeClr val="accent2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58" name="Freeform 45"/>
          <p:cNvSpPr>
            <a:spLocks/>
          </p:cNvSpPr>
          <p:nvPr/>
        </p:nvSpPr>
        <p:spPr bwMode="auto">
          <a:xfrm>
            <a:off x="6384640" y="1265392"/>
            <a:ext cx="445533" cy="904568"/>
          </a:xfrm>
          <a:custGeom>
            <a:avLst/>
            <a:gdLst>
              <a:gd name="T0" fmla="*/ 30 w 70"/>
              <a:gd name="T1" fmla="*/ 30 h 142"/>
              <a:gd name="T2" fmla="*/ 70 w 70"/>
              <a:gd name="T3" fmla="*/ 13 h 142"/>
              <a:gd name="T4" fmla="*/ 70 w 70"/>
              <a:gd name="T5" fmla="*/ 0 h 142"/>
              <a:gd name="T6" fmla="*/ 20 w 70"/>
              <a:gd name="T7" fmla="*/ 21 h 142"/>
              <a:gd name="T8" fmla="*/ 9 w 70"/>
              <a:gd name="T9" fmla="*/ 36 h 142"/>
              <a:gd name="T10" fmla="*/ 0 w 70"/>
              <a:gd name="T11" fmla="*/ 71 h 142"/>
              <a:gd name="T12" fmla="*/ 0 w 70"/>
              <a:gd name="T13" fmla="*/ 71 h 142"/>
              <a:gd name="T14" fmla="*/ 20 w 70"/>
              <a:gd name="T15" fmla="*/ 121 h 142"/>
              <a:gd name="T16" fmla="*/ 35 w 70"/>
              <a:gd name="T17" fmla="*/ 132 h 142"/>
              <a:gd name="T18" fmla="*/ 70 w 70"/>
              <a:gd name="T19" fmla="*/ 142 h 142"/>
              <a:gd name="T20" fmla="*/ 70 w 70"/>
              <a:gd name="T21" fmla="*/ 142 h 142"/>
              <a:gd name="T22" fmla="*/ 70 w 70"/>
              <a:gd name="T23" fmla="*/ 129 h 142"/>
              <a:gd name="T24" fmla="*/ 70 w 70"/>
              <a:gd name="T25" fmla="*/ 129 h 142"/>
              <a:gd name="T26" fmla="*/ 42 w 70"/>
              <a:gd name="T27" fmla="*/ 121 h 142"/>
              <a:gd name="T28" fmla="*/ 30 w 70"/>
              <a:gd name="T29" fmla="*/ 112 h 142"/>
              <a:gd name="T30" fmla="*/ 13 w 70"/>
              <a:gd name="T31" fmla="*/ 71 h 142"/>
              <a:gd name="T32" fmla="*/ 13 w 70"/>
              <a:gd name="T33" fmla="*/ 71 h 142"/>
              <a:gd name="T34" fmla="*/ 20 w 70"/>
              <a:gd name="T35" fmla="*/ 42 h 142"/>
              <a:gd name="T36" fmla="*/ 30 w 70"/>
              <a:gd name="T37" fmla="*/ 3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0" h="142">
                <a:moveTo>
                  <a:pt x="30" y="30"/>
                </a:moveTo>
                <a:cubicBezTo>
                  <a:pt x="41" y="19"/>
                  <a:pt x="55" y="13"/>
                  <a:pt x="70" y="13"/>
                </a:cubicBezTo>
                <a:cubicBezTo>
                  <a:pt x="70" y="0"/>
                  <a:pt x="70" y="0"/>
                  <a:pt x="70" y="0"/>
                </a:cubicBezTo>
                <a:cubicBezTo>
                  <a:pt x="52" y="0"/>
                  <a:pt x="34" y="7"/>
                  <a:pt x="20" y="21"/>
                </a:cubicBezTo>
                <a:cubicBezTo>
                  <a:pt x="16" y="25"/>
                  <a:pt x="12" y="30"/>
                  <a:pt x="9" y="36"/>
                </a:cubicBezTo>
                <a:cubicBezTo>
                  <a:pt x="3" y="47"/>
                  <a:pt x="0" y="59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89"/>
                  <a:pt x="7" y="108"/>
                  <a:pt x="20" y="121"/>
                </a:cubicBezTo>
                <a:cubicBezTo>
                  <a:pt x="25" y="125"/>
                  <a:pt x="30" y="129"/>
                  <a:pt x="35" y="132"/>
                </a:cubicBezTo>
                <a:cubicBezTo>
                  <a:pt x="46" y="139"/>
                  <a:pt x="58" y="142"/>
                  <a:pt x="70" y="142"/>
                </a:cubicBezTo>
                <a:cubicBezTo>
                  <a:pt x="70" y="142"/>
                  <a:pt x="70" y="142"/>
                  <a:pt x="70" y="142"/>
                </a:cubicBezTo>
                <a:cubicBezTo>
                  <a:pt x="70" y="129"/>
                  <a:pt x="70" y="129"/>
                  <a:pt x="70" y="129"/>
                </a:cubicBezTo>
                <a:cubicBezTo>
                  <a:pt x="70" y="129"/>
                  <a:pt x="70" y="129"/>
                  <a:pt x="70" y="129"/>
                </a:cubicBezTo>
                <a:cubicBezTo>
                  <a:pt x="61" y="129"/>
                  <a:pt x="51" y="126"/>
                  <a:pt x="42" y="121"/>
                </a:cubicBezTo>
                <a:cubicBezTo>
                  <a:pt x="37" y="118"/>
                  <a:pt x="33" y="115"/>
                  <a:pt x="30" y="112"/>
                </a:cubicBezTo>
                <a:cubicBezTo>
                  <a:pt x="19" y="101"/>
                  <a:pt x="13" y="86"/>
                  <a:pt x="13" y="71"/>
                </a:cubicBezTo>
                <a:cubicBezTo>
                  <a:pt x="13" y="71"/>
                  <a:pt x="13" y="71"/>
                  <a:pt x="13" y="71"/>
                </a:cubicBezTo>
                <a:cubicBezTo>
                  <a:pt x="13" y="61"/>
                  <a:pt x="15" y="51"/>
                  <a:pt x="20" y="42"/>
                </a:cubicBezTo>
                <a:cubicBezTo>
                  <a:pt x="23" y="38"/>
                  <a:pt x="26" y="34"/>
                  <a:pt x="30" y="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59" name="Freeform 46"/>
          <p:cNvSpPr>
            <a:spLocks/>
          </p:cNvSpPr>
          <p:nvPr/>
        </p:nvSpPr>
        <p:spPr bwMode="auto">
          <a:xfrm>
            <a:off x="6830176" y="1265392"/>
            <a:ext cx="453635" cy="904568"/>
          </a:xfrm>
          <a:custGeom>
            <a:avLst/>
            <a:gdLst>
              <a:gd name="T0" fmla="*/ 71 w 71"/>
              <a:gd name="T1" fmla="*/ 71 h 142"/>
              <a:gd name="T2" fmla="*/ 50 w 71"/>
              <a:gd name="T3" fmla="*/ 21 h 142"/>
              <a:gd name="T4" fmla="*/ 36 w 71"/>
              <a:gd name="T5" fmla="*/ 10 h 142"/>
              <a:gd name="T6" fmla="*/ 0 w 71"/>
              <a:gd name="T7" fmla="*/ 0 h 142"/>
              <a:gd name="T8" fmla="*/ 0 w 71"/>
              <a:gd name="T9" fmla="*/ 0 h 142"/>
              <a:gd name="T10" fmla="*/ 0 w 71"/>
              <a:gd name="T11" fmla="*/ 13 h 142"/>
              <a:gd name="T12" fmla="*/ 0 w 71"/>
              <a:gd name="T13" fmla="*/ 13 h 142"/>
              <a:gd name="T14" fmla="*/ 29 w 71"/>
              <a:gd name="T15" fmla="*/ 21 h 142"/>
              <a:gd name="T16" fmla="*/ 41 w 71"/>
              <a:gd name="T17" fmla="*/ 30 h 142"/>
              <a:gd name="T18" fmla="*/ 58 w 71"/>
              <a:gd name="T19" fmla="*/ 71 h 142"/>
              <a:gd name="T20" fmla="*/ 58 w 71"/>
              <a:gd name="T21" fmla="*/ 71 h 142"/>
              <a:gd name="T22" fmla="*/ 50 w 71"/>
              <a:gd name="T23" fmla="*/ 100 h 142"/>
              <a:gd name="T24" fmla="*/ 41 w 71"/>
              <a:gd name="T25" fmla="*/ 112 h 142"/>
              <a:gd name="T26" fmla="*/ 0 w 71"/>
              <a:gd name="T27" fmla="*/ 129 h 142"/>
              <a:gd name="T28" fmla="*/ 0 w 71"/>
              <a:gd name="T29" fmla="*/ 142 h 142"/>
              <a:gd name="T30" fmla="*/ 50 w 71"/>
              <a:gd name="T31" fmla="*/ 121 h 142"/>
              <a:gd name="T32" fmla="*/ 62 w 71"/>
              <a:gd name="T33" fmla="*/ 106 h 142"/>
              <a:gd name="T34" fmla="*/ 71 w 71"/>
              <a:gd name="T35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1" h="142">
                <a:moveTo>
                  <a:pt x="71" y="71"/>
                </a:moveTo>
                <a:cubicBezTo>
                  <a:pt x="71" y="52"/>
                  <a:pt x="64" y="34"/>
                  <a:pt x="50" y="21"/>
                </a:cubicBezTo>
                <a:cubicBezTo>
                  <a:pt x="46" y="17"/>
                  <a:pt x="41" y="13"/>
                  <a:pt x="36" y="10"/>
                </a:cubicBezTo>
                <a:cubicBezTo>
                  <a:pt x="25" y="3"/>
                  <a:pt x="12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10" y="13"/>
                  <a:pt x="20" y="16"/>
                  <a:pt x="29" y="21"/>
                </a:cubicBezTo>
                <a:cubicBezTo>
                  <a:pt x="34" y="24"/>
                  <a:pt x="38" y="27"/>
                  <a:pt x="41" y="30"/>
                </a:cubicBezTo>
                <a:cubicBezTo>
                  <a:pt x="52" y="41"/>
                  <a:pt x="58" y="56"/>
                  <a:pt x="58" y="71"/>
                </a:cubicBezTo>
                <a:cubicBezTo>
                  <a:pt x="58" y="71"/>
                  <a:pt x="58" y="71"/>
                  <a:pt x="58" y="71"/>
                </a:cubicBezTo>
                <a:cubicBezTo>
                  <a:pt x="58" y="81"/>
                  <a:pt x="55" y="91"/>
                  <a:pt x="50" y="100"/>
                </a:cubicBezTo>
                <a:cubicBezTo>
                  <a:pt x="48" y="104"/>
                  <a:pt x="44" y="108"/>
                  <a:pt x="41" y="112"/>
                </a:cubicBezTo>
                <a:cubicBezTo>
                  <a:pt x="30" y="123"/>
                  <a:pt x="15" y="129"/>
                  <a:pt x="0" y="129"/>
                </a:cubicBezTo>
                <a:cubicBezTo>
                  <a:pt x="0" y="142"/>
                  <a:pt x="0" y="142"/>
                  <a:pt x="0" y="142"/>
                </a:cubicBezTo>
                <a:cubicBezTo>
                  <a:pt x="19" y="142"/>
                  <a:pt x="37" y="134"/>
                  <a:pt x="50" y="121"/>
                </a:cubicBezTo>
                <a:cubicBezTo>
                  <a:pt x="55" y="117"/>
                  <a:pt x="58" y="112"/>
                  <a:pt x="62" y="106"/>
                </a:cubicBezTo>
                <a:cubicBezTo>
                  <a:pt x="68" y="95"/>
                  <a:pt x="71" y="83"/>
                  <a:pt x="71" y="7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06" name="TextBox 682"/>
          <p:cNvSpPr txBox="1"/>
          <p:nvPr/>
        </p:nvSpPr>
        <p:spPr>
          <a:xfrm>
            <a:off x="6435044" y="1441052"/>
            <a:ext cx="805029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2667" b="1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51</a:t>
            </a:r>
            <a:r>
              <a:rPr lang="en-US" altLang="zh-CN" sz="1867" b="1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2667" b="1" dirty="0">
              <a:solidFill>
                <a:schemeClr val="accent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53" name="Freeform 40"/>
          <p:cNvSpPr>
            <a:spLocks/>
          </p:cNvSpPr>
          <p:nvPr/>
        </p:nvSpPr>
        <p:spPr bwMode="auto">
          <a:xfrm>
            <a:off x="9930816" y="2711286"/>
            <a:ext cx="295971" cy="178084"/>
          </a:xfrm>
          <a:custGeom>
            <a:avLst/>
            <a:gdLst>
              <a:gd name="T0" fmla="*/ 50 w 50"/>
              <a:gd name="T1" fmla="*/ 14 h 30"/>
              <a:gd name="T2" fmla="*/ 50 w 50"/>
              <a:gd name="T3" fmla="*/ 0 h 30"/>
              <a:gd name="T4" fmla="*/ 0 w 50"/>
              <a:gd name="T5" fmla="*/ 21 h 30"/>
              <a:gd name="T6" fmla="*/ 10 w 50"/>
              <a:gd name="T7" fmla="*/ 30 h 30"/>
              <a:gd name="T8" fmla="*/ 50 w 50"/>
              <a:gd name="T9" fmla="*/ 14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" h="30">
                <a:moveTo>
                  <a:pt x="50" y="14"/>
                </a:moveTo>
                <a:cubicBezTo>
                  <a:pt x="50" y="0"/>
                  <a:pt x="50" y="0"/>
                  <a:pt x="50" y="0"/>
                </a:cubicBezTo>
                <a:cubicBezTo>
                  <a:pt x="32" y="0"/>
                  <a:pt x="14" y="8"/>
                  <a:pt x="0" y="21"/>
                </a:cubicBezTo>
                <a:cubicBezTo>
                  <a:pt x="10" y="30"/>
                  <a:pt x="10" y="30"/>
                  <a:pt x="10" y="30"/>
                </a:cubicBezTo>
                <a:cubicBezTo>
                  <a:pt x="20" y="20"/>
                  <a:pt x="35" y="14"/>
                  <a:pt x="50" y="1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accent3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8554" name="Freeform 41"/>
          <p:cNvSpPr>
            <a:spLocks/>
          </p:cNvSpPr>
          <p:nvPr/>
        </p:nvSpPr>
        <p:spPr bwMode="auto">
          <a:xfrm>
            <a:off x="9805406" y="2711285"/>
            <a:ext cx="840255" cy="842763"/>
          </a:xfrm>
          <a:custGeom>
            <a:avLst/>
            <a:gdLst>
              <a:gd name="T0" fmla="*/ 142 w 142"/>
              <a:gd name="T1" fmla="*/ 71 h 142"/>
              <a:gd name="T2" fmla="*/ 121 w 142"/>
              <a:gd name="T3" fmla="*/ 21 h 142"/>
              <a:gd name="T4" fmla="*/ 107 w 142"/>
              <a:gd name="T5" fmla="*/ 10 h 142"/>
              <a:gd name="T6" fmla="*/ 71 w 142"/>
              <a:gd name="T7" fmla="*/ 0 h 142"/>
              <a:gd name="T8" fmla="*/ 71 w 142"/>
              <a:gd name="T9" fmla="*/ 0 h 142"/>
              <a:gd name="T10" fmla="*/ 71 w 142"/>
              <a:gd name="T11" fmla="*/ 14 h 142"/>
              <a:gd name="T12" fmla="*/ 71 w 142"/>
              <a:gd name="T13" fmla="*/ 14 h 142"/>
              <a:gd name="T14" fmla="*/ 100 w 142"/>
              <a:gd name="T15" fmla="*/ 21 h 142"/>
              <a:gd name="T16" fmla="*/ 103 w 142"/>
              <a:gd name="T17" fmla="*/ 16 h 142"/>
              <a:gd name="T18" fmla="*/ 100 w 142"/>
              <a:gd name="T19" fmla="*/ 21 h 142"/>
              <a:gd name="T20" fmla="*/ 112 w 142"/>
              <a:gd name="T21" fmla="*/ 30 h 142"/>
              <a:gd name="T22" fmla="*/ 129 w 142"/>
              <a:gd name="T23" fmla="*/ 71 h 142"/>
              <a:gd name="T24" fmla="*/ 129 w 142"/>
              <a:gd name="T25" fmla="*/ 71 h 142"/>
              <a:gd name="T26" fmla="*/ 121 w 142"/>
              <a:gd name="T27" fmla="*/ 100 h 142"/>
              <a:gd name="T28" fmla="*/ 112 w 142"/>
              <a:gd name="T29" fmla="*/ 112 h 142"/>
              <a:gd name="T30" fmla="*/ 71 w 142"/>
              <a:gd name="T31" fmla="*/ 129 h 142"/>
              <a:gd name="T32" fmla="*/ 71 w 142"/>
              <a:gd name="T33" fmla="*/ 129 h 142"/>
              <a:gd name="T34" fmla="*/ 42 w 142"/>
              <a:gd name="T35" fmla="*/ 121 h 142"/>
              <a:gd name="T36" fmla="*/ 31 w 142"/>
              <a:gd name="T37" fmla="*/ 112 h 142"/>
              <a:gd name="T38" fmla="*/ 14 w 142"/>
              <a:gd name="T39" fmla="*/ 71 h 142"/>
              <a:gd name="T40" fmla="*/ 14 w 142"/>
              <a:gd name="T41" fmla="*/ 71 h 142"/>
              <a:gd name="T42" fmla="*/ 21 w 142"/>
              <a:gd name="T43" fmla="*/ 42 h 142"/>
              <a:gd name="T44" fmla="*/ 31 w 142"/>
              <a:gd name="T45" fmla="*/ 30 h 142"/>
              <a:gd name="T46" fmla="*/ 21 w 142"/>
              <a:gd name="T47" fmla="*/ 21 h 142"/>
              <a:gd name="T48" fmla="*/ 10 w 142"/>
              <a:gd name="T49" fmla="*/ 36 h 142"/>
              <a:gd name="T50" fmla="*/ 0 w 142"/>
              <a:gd name="T51" fmla="*/ 71 h 142"/>
              <a:gd name="T52" fmla="*/ 0 w 142"/>
              <a:gd name="T53" fmla="*/ 71 h 142"/>
              <a:gd name="T54" fmla="*/ 21 w 142"/>
              <a:gd name="T55" fmla="*/ 121 h 142"/>
              <a:gd name="T56" fmla="*/ 36 w 142"/>
              <a:gd name="T57" fmla="*/ 133 h 142"/>
              <a:gd name="T58" fmla="*/ 71 w 142"/>
              <a:gd name="T59" fmla="*/ 142 h 142"/>
              <a:gd name="T60" fmla="*/ 71 w 142"/>
              <a:gd name="T61" fmla="*/ 142 h 142"/>
              <a:gd name="T62" fmla="*/ 71 w 142"/>
              <a:gd name="T63" fmla="*/ 142 h 142"/>
              <a:gd name="T64" fmla="*/ 121 w 142"/>
              <a:gd name="T65" fmla="*/ 121 h 142"/>
              <a:gd name="T66" fmla="*/ 132 w 142"/>
              <a:gd name="T67" fmla="*/ 107 h 142"/>
              <a:gd name="T68" fmla="*/ 142 w 142"/>
              <a:gd name="T69" fmla="*/ 7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2" h="142">
                <a:moveTo>
                  <a:pt x="142" y="71"/>
                </a:moveTo>
                <a:cubicBezTo>
                  <a:pt x="142" y="53"/>
                  <a:pt x="135" y="35"/>
                  <a:pt x="121" y="21"/>
                </a:cubicBezTo>
                <a:cubicBezTo>
                  <a:pt x="117" y="17"/>
                  <a:pt x="112" y="13"/>
                  <a:pt x="107" y="10"/>
                </a:cubicBezTo>
                <a:cubicBezTo>
                  <a:pt x="96" y="3"/>
                  <a:pt x="83" y="0"/>
                  <a:pt x="7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1" y="14"/>
                  <a:pt x="71" y="14"/>
                  <a:pt x="71" y="14"/>
                </a:cubicBezTo>
                <a:cubicBezTo>
                  <a:pt x="71" y="14"/>
                  <a:pt x="71" y="14"/>
                  <a:pt x="71" y="14"/>
                </a:cubicBezTo>
                <a:cubicBezTo>
                  <a:pt x="81" y="14"/>
                  <a:pt x="91" y="16"/>
                  <a:pt x="100" y="21"/>
                </a:cubicBezTo>
                <a:cubicBezTo>
                  <a:pt x="103" y="16"/>
                  <a:pt x="103" y="16"/>
                  <a:pt x="103" y="16"/>
                </a:cubicBezTo>
                <a:cubicBezTo>
                  <a:pt x="100" y="21"/>
                  <a:pt x="100" y="21"/>
                  <a:pt x="100" y="21"/>
                </a:cubicBezTo>
                <a:cubicBezTo>
                  <a:pt x="105" y="24"/>
                  <a:pt x="108" y="27"/>
                  <a:pt x="112" y="30"/>
                </a:cubicBezTo>
                <a:cubicBezTo>
                  <a:pt x="123" y="41"/>
                  <a:pt x="129" y="56"/>
                  <a:pt x="129" y="71"/>
                </a:cubicBezTo>
                <a:cubicBezTo>
                  <a:pt x="129" y="71"/>
                  <a:pt x="129" y="71"/>
                  <a:pt x="129" y="71"/>
                </a:cubicBezTo>
                <a:cubicBezTo>
                  <a:pt x="129" y="81"/>
                  <a:pt x="126" y="91"/>
                  <a:pt x="121" y="100"/>
                </a:cubicBezTo>
                <a:cubicBezTo>
                  <a:pt x="119" y="104"/>
                  <a:pt x="115" y="109"/>
                  <a:pt x="112" y="112"/>
                </a:cubicBezTo>
                <a:cubicBezTo>
                  <a:pt x="101" y="123"/>
                  <a:pt x="86" y="129"/>
                  <a:pt x="71" y="129"/>
                </a:cubicBezTo>
                <a:cubicBezTo>
                  <a:pt x="71" y="129"/>
                  <a:pt x="71" y="129"/>
                  <a:pt x="71" y="129"/>
                </a:cubicBezTo>
                <a:cubicBezTo>
                  <a:pt x="61" y="129"/>
                  <a:pt x="52" y="126"/>
                  <a:pt x="42" y="121"/>
                </a:cubicBezTo>
                <a:cubicBezTo>
                  <a:pt x="38" y="119"/>
                  <a:pt x="34" y="115"/>
                  <a:pt x="31" y="112"/>
                </a:cubicBezTo>
                <a:cubicBezTo>
                  <a:pt x="20" y="101"/>
                  <a:pt x="14" y="86"/>
                  <a:pt x="14" y="71"/>
                </a:cubicBezTo>
                <a:cubicBezTo>
                  <a:pt x="14" y="71"/>
                  <a:pt x="14" y="71"/>
                  <a:pt x="14" y="71"/>
                </a:cubicBezTo>
                <a:cubicBezTo>
                  <a:pt x="14" y="61"/>
                  <a:pt x="16" y="51"/>
                  <a:pt x="21" y="42"/>
                </a:cubicBezTo>
                <a:cubicBezTo>
                  <a:pt x="24" y="38"/>
                  <a:pt x="27" y="34"/>
                  <a:pt x="31" y="30"/>
                </a:cubicBezTo>
                <a:cubicBezTo>
                  <a:pt x="21" y="21"/>
                  <a:pt x="21" y="21"/>
                  <a:pt x="21" y="21"/>
                </a:cubicBezTo>
                <a:cubicBezTo>
                  <a:pt x="17" y="25"/>
                  <a:pt x="13" y="30"/>
                  <a:pt x="10" y="36"/>
                </a:cubicBezTo>
                <a:cubicBezTo>
                  <a:pt x="4" y="47"/>
                  <a:pt x="0" y="59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90"/>
                  <a:pt x="8" y="108"/>
                  <a:pt x="21" y="121"/>
                </a:cubicBezTo>
                <a:cubicBezTo>
                  <a:pt x="25" y="126"/>
                  <a:pt x="30" y="129"/>
                  <a:pt x="36" y="133"/>
                </a:cubicBezTo>
                <a:cubicBezTo>
                  <a:pt x="47" y="139"/>
                  <a:pt x="59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90" y="142"/>
                  <a:pt x="108" y="135"/>
                  <a:pt x="121" y="121"/>
                </a:cubicBezTo>
                <a:cubicBezTo>
                  <a:pt x="126" y="117"/>
                  <a:pt x="129" y="112"/>
                  <a:pt x="132" y="107"/>
                </a:cubicBezTo>
                <a:cubicBezTo>
                  <a:pt x="139" y="95"/>
                  <a:pt x="142" y="83"/>
                  <a:pt x="142" y="7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solidFill>
                <a:schemeClr val="accent3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07" name="TextBox 682"/>
          <p:cNvSpPr txBox="1"/>
          <p:nvPr/>
        </p:nvSpPr>
        <p:spPr>
          <a:xfrm>
            <a:off x="9825006" y="2859117"/>
            <a:ext cx="805029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2667" b="1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88</a:t>
            </a:r>
            <a:r>
              <a:rPr lang="en-US" altLang="zh-CN" sz="1867" b="1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3733" b="1" dirty="0">
              <a:solidFill>
                <a:schemeClr val="accent3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08" name="TextBox 1007"/>
          <p:cNvSpPr txBox="1"/>
          <p:nvPr/>
        </p:nvSpPr>
        <p:spPr bwMode="auto">
          <a:xfrm>
            <a:off x="1738848" y="2172448"/>
            <a:ext cx="809837" cy="74879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zh-CN" altLang="en-US" sz="21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</a:t>
            </a:r>
            <a:endParaRPr lang="en-US" altLang="zh-CN" sz="21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ctr"/>
            <a:r>
              <a:rPr lang="zh-CN" altLang="en-US" sz="21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标题</a:t>
            </a:r>
          </a:p>
        </p:txBody>
      </p:sp>
      <p:sp>
        <p:nvSpPr>
          <p:cNvPr id="1013" name="TextBox 1012"/>
          <p:cNvSpPr txBox="1"/>
          <p:nvPr/>
        </p:nvSpPr>
        <p:spPr bwMode="auto">
          <a:xfrm>
            <a:off x="5544429" y="4077815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14" name="TextBox 1013"/>
          <p:cNvSpPr txBox="1"/>
          <p:nvPr/>
        </p:nvSpPr>
        <p:spPr bwMode="auto">
          <a:xfrm>
            <a:off x="9480547" y="3856032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15" name="TextBox 1014"/>
          <p:cNvSpPr txBox="1"/>
          <p:nvPr/>
        </p:nvSpPr>
        <p:spPr bwMode="auto">
          <a:xfrm>
            <a:off x="8249025" y="2504412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1016" name="TextBox 1015"/>
          <p:cNvSpPr txBox="1"/>
          <p:nvPr/>
        </p:nvSpPr>
        <p:spPr bwMode="auto">
          <a:xfrm>
            <a:off x="9563977" y="5140716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:blinds dir="vert"/>
      </p:transition>
    </mc:Choice>
    <mc:Fallback>
      <p:transition spd="slow" advClick="0" advTm="2000">
        <p:blinds dir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同侧圆角矩形 214"/>
          <p:cNvSpPr/>
          <p:nvPr/>
        </p:nvSpPr>
        <p:spPr>
          <a:xfrm>
            <a:off x="1069975" y="1659468"/>
            <a:ext cx="884768" cy="3520017"/>
          </a:xfrm>
          <a:prstGeom prst="round2SameRect">
            <a:avLst/>
          </a:prstGeom>
          <a:pattFill prst="ltDn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14" name="同侧圆角矩形 213"/>
          <p:cNvSpPr/>
          <p:nvPr/>
        </p:nvSpPr>
        <p:spPr>
          <a:xfrm>
            <a:off x="2174875" y="1659468"/>
            <a:ext cx="884768" cy="3520017"/>
          </a:xfrm>
          <a:prstGeom prst="round2SameRect">
            <a:avLst/>
          </a:prstGeom>
          <a:pattFill prst="ltDnDiag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13" name="同侧圆角矩形 212"/>
          <p:cNvSpPr/>
          <p:nvPr/>
        </p:nvSpPr>
        <p:spPr>
          <a:xfrm>
            <a:off x="3296708" y="1659468"/>
            <a:ext cx="884768" cy="3520017"/>
          </a:xfrm>
          <a:prstGeom prst="round2SameRect">
            <a:avLst/>
          </a:prstGeom>
          <a:pattFill prst="ltDnDiag">
            <a:fgClr>
              <a:schemeClr val="accent3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" name="同侧圆角矩形 1"/>
          <p:cNvSpPr/>
          <p:nvPr/>
        </p:nvSpPr>
        <p:spPr>
          <a:xfrm>
            <a:off x="4401608" y="1659468"/>
            <a:ext cx="884768" cy="3520017"/>
          </a:xfrm>
          <a:prstGeom prst="round2SameRect">
            <a:avLst/>
          </a:prstGeom>
          <a:pattFill prst="ltDnDiag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8337" name="Rectangle 48"/>
          <p:cNvSpPr>
            <a:spLocks noChangeArrowheads="1"/>
          </p:cNvSpPr>
          <p:nvPr/>
        </p:nvSpPr>
        <p:spPr bwMode="auto">
          <a:xfrm>
            <a:off x="1069975" y="2504017"/>
            <a:ext cx="882651" cy="2675467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8384" name="Rectangle 95"/>
          <p:cNvSpPr>
            <a:spLocks noChangeArrowheads="1"/>
          </p:cNvSpPr>
          <p:nvPr/>
        </p:nvSpPr>
        <p:spPr bwMode="auto">
          <a:xfrm>
            <a:off x="2172759" y="2950633"/>
            <a:ext cx="882651" cy="2228851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8431" name="Rectangle 142"/>
          <p:cNvSpPr>
            <a:spLocks noChangeArrowheads="1"/>
          </p:cNvSpPr>
          <p:nvPr/>
        </p:nvSpPr>
        <p:spPr bwMode="auto">
          <a:xfrm>
            <a:off x="3298826" y="3661833"/>
            <a:ext cx="884767" cy="1517651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98478" name="Rectangle 189"/>
          <p:cNvSpPr>
            <a:spLocks noChangeArrowheads="1"/>
          </p:cNvSpPr>
          <p:nvPr/>
        </p:nvSpPr>
        <p:spPr bwMode="auto">
          <a:xfrm>
            <a:off x="4401609" y="4656668"/>
            <a:ext cx="884767" cy="522817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17" name="TextBox 682"/>
          <p:cNvSpPr txBox="1"/>
          <p:nvPr/>
        </p:nvSpPr>
        <p:spPr>
          <a:xfrm>
            <a:off x="4344600" y="4648107"/>
            <a:ext cx="88678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3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15</a:t>
            </a:r>
            <a:r>
              <a:rPr lang="en-US" altLang="zh-CN" sz="2133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18" name="TextBox 682"/>
          <p:cNvSpPr txBox="1"/>
          <p:nvPr/>
        </p:nvSpPr>
        <p:spPr>
          <a:xfrm>
            <a:off x="3297818" y="3608322"/>
            <a:ext cx="88678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3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38</a:t>
            </a:r>
            <a:r>
              <a:rPr lang="en-US" altLang="zh-CN" sz="2133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0" name="TextBox 682"/>
          <p:cNvSpPr txBox="1"/>
          <p:nvPr/>
        </p:nvSpPr>
        <p:spPr>
          <a:xfrm>
            <a:off x="2173868" y="2889817"/>
            <a:ext cx="88678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3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62</a:t>
            </a:r>
            <a:r>
              <a:rPr lang="en-US" altLang="zh-CN" sz="2133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1" name="TextBox 682"/>
          <p:cNvSpPr txBox="1"/>
          <p:nvPr/>
        </p:nvSpPr>
        <p:spPr>
          <a:xfrm>
            <a:off x="1067910" y="2448950"/>
            <a:ext cx="886782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3200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78</a:t>
            </a:r>
            <a:r>
              <a:rPr lang="en-US" altLang="zh-CN" sz="2133" dirty="0"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2" name="TextBox 221"/>
          <p:cNvSpPr txBox="1"/>
          <p:nvPr/>
        </p:nvSpPr>
        <p:spPr bwMode="auto">
          <a:xfrm>
            <a:off x="2209165" y="5263660"/>
            <a:ext cx="809837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标题</a:t>
            </a:r>
          </a:p>
        </p:txBody>
      </p:sp>
      <p:sp>
        <p:nvSpPr>
          <p:cNvPr id="223" name="TextBox 222"/>
          <p:cNvSpPr txBox="1"/>
          <p:nvPr/>
        </p:nvSpPr>
        <p:spPr bwMode="auto">
          <a:xfrm>
            <a:off x="1107440" y="5236635"/>
            <a:ext cx="809837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标题</a:t>
            </a:r>
          </a:p>
        </p:txBody>
      </p:sp>
      <p:sp>
        <p:nvSpPr>
          <p:cNvPr id="224" name="TextBox 223"/>
          <p:cNvSpPr txBox="1"/>
          <p:nvPr/>
        </p:nvSpPr>
        <p:spPr bwMode="auto">
          <a:xfrm>
            <a:off x="4443618" y="5263660"/>
            <a:ext cx="809837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标题</a:t>
            </a:r>
          </a:p>
        </p:txBody>
      </p:sp>
      <p:sp>
        <p:nvSpPr>
          <p:cNvPr id="225" name="TextBox 224"/>
          <p:cNvSpPr txBox="1"/>
          <p:nvPr/>
        </p:nvSpPr>
        <p:spPr bwMode="auto">
          <a:xfrm>
            <a:off x="3341893" y="5236635"/>
            <a:ext cx="809837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标题</a:t>
            </a:r>
          </a:p>
        </p:txBody>
      </p:sp>
      <p:sp>
        <p:nvSpPr>
          <p:cNvPr id="226" name="矩形 1"/>
          <p:cNvSpPr>
            <a:spLocks noChangeArrowheads="1"/>
          </p:cNvSpPr>
          <p:nvPr/>
        </p:nvSpPr>
        <p:spPr bwMode="auto">
          <a:xfrm>
            <a:off x="6096001" y="1525383"/>
            <a:ext cx="5281084" cy="361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Nunc viverra imperdiet enim. Fusce est. Vivamus a tellus.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Pellentesque habitant morbi tristique senectus et netus et malesuada fames ac turpis egestas. Proin pharetra nonummy pede. Mauris et orci.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:blinds dir="vert"/>
      </p:transition>
    </mc:Choice>
    <mc:Fallback>
      <p:transition spd="slow" advClick="0" advTm="2000">
        <p:blinds dir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61" name="Freeform 5"/>
          <p:cNvSpPr>
            <a:spLocks/>
          </p:cNvSpPr>
          <p:nvPr/>
        </p:nvSpPr>
        <p:spPr bwMode="auto">
          <a:xfrm>
            <a:off x="2457418" y="2652184"/>
            <a:ext cx="706967" cy="457200"/>
          </a:xfrm>
          <a:custGeom>
            <a:avLst/>
            <a:gdLst>
              <a:gd name="T0" fmla="*/ 60 w 119"/>
              <a:gd name="T1" fmla="*/ 77 h 77"/>
              <a:gd name="T2" fmla="*/ 119 w 119"/>
              <a:gd name="T3" fmla="*/ 64 h 77"/>
              <a:gd name="T4" fmla="*/ 119 w 119"/>
              <a:gd name="T5" fmla="*/ 0 h 77"/>
              <a:gd name="T6" fmla="*/ 60 w 119"/>
              <a:gd name="T7" fmla="*/ 13 h 77"/>
              <a:gd name="T8" fmla="*/ 0 w 119"/>
              <a:gd name="T9" fmla="*/ 0 h 77"/>
              <a:gd name="T10" fmla="*/ 0 w 119"/>
              <a:gd name="T11" fmla="*/ 64 h 77"/>
              <a:gd name="T12" fmla="*/ 60 w 119"/>
              <a:gd name="T13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9" h="77">
                <a:moveTo>
                  <a:pt x="60" y="77"/>
                </a:moveTo>
                <a:cubicBezTo>
                  <a:pt x="82" y="77"/>
                  <a:pt x="103" y="72"/>
                  <a:pt x="119" y="64"/>
                </a:cubicBezTo>
                <a:cubicBezTo>
                  <a:pt x="119" y="0"/>
                  <a:pt x="119" y="0"/>
                  <a:pt x="119" y="0"/>
                </a:cubicBezTo>
                <a:cubicBezTo>
                  <a:pt x="103" y="8"/>
                  <a:pt x="82" y="13"/>
                  <a:pt x="60" y="13"/>
                </a:cubicBezTo>
                <a:cubicBezTo>
                  <a:pt x="37" y="13"/>
                  <a:pt x="16" y="8"/>
                  <a:pt x="0" y="0"/>
                </a:cubicBezTo>
                <a:cubicBezTo>
                  <a:pt x="0" y="64"/>
                  <a:pt x="0" y="64"/>
                  <a:pt x="0" y="64"/>
                </a:cubicBezTo>
                <a:cubicBezTo>
                  <a:pt x="16" y="72"/>
                  <a:pt x="37" y="77"/>
                  <a:pt x="60" y="77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62" name="Freeform 6"/>
          <p:cNvSpPr>
            <a:spLocks/>
          </p:cNvSpPr>
          <p:nvPr/>
        </p:nvSpPr>
        <p:spPr bwMode="auto">
          <a:xfrm>
            <a:off x="2457418" y="3033184"/>
            <a:ext cx="706967" cy="713317"/>
          </a:xfrm>
          <a:custGeom>
            <a:avLst/>
            <a:gdLst>
              <a:gd name="T0" fmla="*/ 0 w 119"/>
              <a:gd name="T1" fmla="*/ 0 h 120"/>
              <a:gd name="T2" fmla="*/ 0 w 119"/>
              <a:gd name="T3" fmla="*/ 107 h 120"/>
              <a:gd name="T4" fmla="*/ 60 w 119"/>
              <a:gd name="T5" fmla="*/ 120 h 120"/>
              <a:gd name="T6" fmla="*/ 119 w 119"/>
              <a:gd name="T7" fmla="*/ 107 h 120"/>
              <a:gd name="T8" fmla="*/ 119 w 119"/>
              <a:gd name="T9" fmla="*/ 0 h 120"/>
              <a:gd name="T10" fmla="*/ 60 w 119"/>
              <a:gd name="T11" fmla="*/ 13 h 120"/>
              <a:gd name="T12" fmla="*/ 0 w 119"/>
              <a:gd name="T13" fmla="*/ 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9" h="120">
                <a:moveTo>
                  <a:pt x="0" y="0"/>
                </a:moveTo>
                <a:cubicBezTo>
                  <a:pt x="0" y="107"/>
                  <a:pt x="0" y="107"/>
                  <a:pt x="0" y="107"/>
                </a:cubicBezTo>
                <a:cubicBezTo>
                  <a:pt x="16" y="115"/>
                  <a:pt x="37" y="120"/>
                  <a:pt x="60" y="120"/>
                </a:cubicBezTo>
                <a:cubicBezTo>
                  <a:pt x="82" y="120"/>
                  <a:pt x="103" y="115"/>
                  <a:pt x="119" y="107"/>
                </a:cubicBezTo>
                <a:cubicBezTo>
                  <a:pt x="119" y="0"/>
                  <a:pt x="119" y="0"/>
                  <a:pt x="119" y="0"/>
                </a:cubicBezTo>
                <a:cubicBezTo>
                  <a:pt x="103" y="8"/>
                  <a:pt x="82" y="13"/>
                  <a:pt x="60" y="13"/>
                </a:cubicBezTo>
                <a:cubicBezTo>
                  <a:pt x="37" y="13"/>
                  <a:pt x="16" y="8"/>
                  <a:pt x="0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63" name="Freeform 7"/>
          <p:cNvSpPr>
            <a:spLocks/>
          </p:cNvSpPr>
          <p:nvPr/>
        </p:nvSpPr>
        <p:spPr bwMode="auto">
          <a:xfrm>
            <a:off x="2457418" y="3668185"/>
            <a:ext cx="706967" cy="980017"/>
          </a:xfrm>
          <a:custGeom>
            <a:avLst/>
            <a:gdLst>
              <a:gd name="T0" fmla="*/ 119 w 119"/>
              <a:gd name="T1" fmla="*/ 117 h 165"/>
              <a:gd name="T2" fmla="*/ 119 w 119"/>
              <a:gd name="T3" fmla="*/ 76 h 165"/>
              <a:gd name="T4" fmla="*/ 119 w 119"/>
              <a:gd name="T5" fmla="*/ 53 h 165"/>
              <a:gd name="T6" fmla="*/ 119 w 119"/>
              <a:gd name="T7" fmla="*/ 0 h 165"/>
              <a:gd name="T8" fmla="*/ 60 w 119"/>
              <a:gd name="T9" fmla="*/ 13 h 165"/>
              <a:gd name="T10" fmla="*/ 0 w 119"/>
              <a:gd name="T11" fmla="*/ 0 h 165"/>
              <a:gd name="T12" fmla="*/ 0 w 119"/>
              <a:gd name="T13" fmla="*/ 53 h 165"/>
              <a:gd name="T14" fmla="*/ 0 w 119"/>
              <a:gd name="T15" fmla="*/ 76 h 165"/>
              <a:gd name="T16" fmla="*/ 0 w 119"/>
              <a:gd name="T17" fmla="*/ 117 h 165"/>
              <a:gd name="T18" fmla="*/ 0 w 119"/>
              <a:gd name="T19" fmla="*/ 153 h 165"/>
              <a:gd name="T20" fmla="*/ 60 w 119"/>
              <a:gd name="T21" fmla="*/ 165 h 165"/>
              <a:gd name="T22" fmla="*/ 119 w 119"/>
              <a:gd name="T23" fmla="*/ 153 h 165"/>
              <a:gd name="T24" fmla="*/ 119 w 119"/>
              <a:gd name="T25" fmla="*/ 117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19" h="165">
                <a:moveTo>
                  <a:pt x="119" y="117"/>
                </a:moveTo>
                <a:cubicBezTo>
                  <a:pt x="119" y="76"/>
                  <a:pt x="119" y="76"/>
                  <a:pt x="119" y="76"/>
                </a:cubicBezTo>
                <a:cubicBezTo>
                  <a:pt x="119" y="53"/>
                  <a:pt x="119" y="53"/>
                  <a:pt x="119" y="53"/>
                </a:cubicBezTo>
                <a:cubicBezTo>
                  <a:pt x="119" y="0"/>
                  <a:pt x="119" y="0"/>
                  <a:pt x="119" y="0"/>
                </a:cubicBezTo>
                <a:cubicBezTo>
                  <a:pt x="103" y="8"/>
                  <a:pt x="82" y="13"/>
                  <a:pt x="60" y="13"/>
                </a:cubicBezTo>
                <a:cubicBezTo>
                  <a:pt x="37" y="13"/>
                  <a:pt x="16" y="8"/>
                  <a:pt x="0" y="0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153"/>
                  <a:pt x="0" y="153"/>
                  <a:pt x="0" y="153"/>
                </a:cubicBezTo>
                <a:cubicBezTo>
                  <a:pt x="16" y="161"/>
                  <a:pt x="37" y="165"/>
                  <a:pt x="60" y="165"/>
                </a:cubicBezTo>
                <a:cubicBezTo>
                  <a:pt x="82" y="165"/>
                  <a:pt x="103" y="161"/>
                  <a:pt x="119" y="153"/>
                </a:cubicBezTo>
                <a:cubicBezTo>
                  <a:pt x="119" y="117"/>
                  <a:pt x="119" y="117"/>
                  <a:pt x="119" y="117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64" name="Freeform 8"/>
          <p:cNvSpPr>
            <a:spLocks/>
          </p:cNvSpPr>
          <p:nvPr/>
        </p:nvSpPr>
        <p:spPr bwMode="auto">
          <a:xfrm>
            <a:off x="2457418" y="4578351"/>
            <a:ext cx="706967" cy="1062567"/>
          </a:xfrm>
          <a:custGeom>
            <a:avLst/>
            <a:gdLst>
              <a:gd name="T0" fmla="*/ 119 w 119"/>
              <a:gd name="T1" fmla="*/ 147 h 179"/>
              <a:gd name="T2" fmla="*/ 119 w 119"/>
              <a:gd name="T3" fmla="*/ 32 h 179"/>
              <a:gd name="T4" fmla="*/ 119 w 119"/>
              <a:gd name="T5" fmla="*/ 0 h 179"/>
              <a:gd name="T6" fmla="*/ 60 w 119"/>
              <a:gd name="T7" fmla="*/ 12 h 179"/>
              <a:gd name="T8" fmla="*/ 0 w 119"/>
              <a:gd name="T9" fmla="*/ 0 h 179"/>
              <a:gd name="T10" fmla="*/ 0 w 119"/>
              <a:gd name="T11" fmla="*/ 32 h 179"/>
              <a:gd name="T12" fmla="*/ 0 w 119"/>
              <a:gd name="T13" fmla="*/ 147 h 179"/>
              <a:gd name="T14" fmla="*/ 0 w 119"/>
              <a:gd name="T15" fmla="*/ 158 h 179"/>
              <a:gd name="T16" fmla="*/ 21 w 119"/>
              <a:gd name="T17" fmla="*/ 179 h 179"/>
              <a:gd name="T18" fmla="*/ 99 w 119"/>
              <a:gd name="T19" fmla="*/ 179 h 179"/>
              <a:gd name="T20" fmla="*/ 119 w 119"/>
              <a:gd name="T21" fmla="*/ 158 h 179"/>
              <a:gd name="T22" fmla="*/ 119 w 119"/>
              <a:gd name="T23" fmla="*/ 147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9" h="179">
                <a:moveTo>
                  <a:pt x="119" y="147"/>
                </a:moveTo>
                <a:cubicBezTo>
                  <a:pt x="119" y="32"/>
                  <a:pt x="119" y="32"/>
                  <a:pt x="119" y="32"/>
                </a:cubicBezTo>
                <a:cubicBezTo>
                  <a:pt x="119" y="0"/>
                  <a:pt x="119" y="0"/>
                  <a:pt x="119" y="0"/>
                </a:cubicBezTo>
                <a:cubicBezTo>
                  <a:pt x="103" y="8"/>
                  <a:pt x="82" y="12"/>
                  <a:pt x="60" y="12"/>
                </a:cubicBezTo>
                <a:cubicBezTo>
                  <a:pt x="37" y="12"/>
                  <a:pt x="16" y="8"/>
                  <a:pt x="0" y="0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69"/>
                  <a:pt x="9" y="179"/>
                  <a:pt x="21" y="179"/>
                </a:cubicBezTo>
                <a:cubicBezTo>
                  <a:pt x="99" y="179"/>
                  <a:pt x="99" y="179"/>
                  <a:pt x="99" y="179"/>
                </a:cubicBezTo>
                <a:cubicBezTo>
                  <a:pt x="110" y="179"/>
                  <a:pt x="119" y="169"/>
                  <a:pt x="119" y="158"/>
                </a:cubicBezTo>
                <a:cubicBezTo>
                  <a:pt x="119" y="147"/>
                  <a:pt x="119" y="147"/>
                  <a:pt x="119" y="147"/>
                </a:cubicBezTo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65" name="Freeform 9"/>
          <p:cNvSpPr>
            <a:spLocks/>
          </p:cNvSpPr>
          <p:nvPr/>
        </p:nvSpPr>
        <p:spPr bwMode="auto">
          <a:xfrm>
            <a:off x="2832068" y="2652184"/>
            <a:ext cx="332317" cy="381000"/>
          </a:xfrm>
          <a:custGeom>
            <a:avLst/>
            <a:gdLst>
              <a:gd name="T0" fmla="*/ 56 w 56"/>
              <a:gd name="T1" fmla="*/ 0 h 64"/>
              <a:gd name="T2" fmla="*/ 0 w 56"/>
              <a:gd name="T3" fmla="*/ 12 h 64"/>
              <a:gd name="T4" fmla="*/ 0 w 56"/>
              <a:gd name="T5" fmla="*/ 13 h 64"/>
              <a:gd name="T6" fmla="*/ 56 w 56"/>
              <a:gd name="T7" fmla="*/ 0 h 64"/>
              <a:gd name="T8" fmla="*/ 56 w 56"/>
              <a:gd name="T9" fmla="*/ 64 h 64"/>
              <a:gd name="T10" fmla="*/ 56 w 56"/>
              <a:gd name="T11" fmla="*/ 64 h 64"/>
              <a:gd name="T12" fmla="*/ 56 w 56"/>
              <a:gd name="T13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" h="64">
                <a:moveTo>
                  <a:pt x="56" y="0"/>
                </a:moveTo>
                <a:cubicBezTo>
                  <a:pt x="40" y="7"/>
                  <a:pt x="21" y="12"/>
                  <a:pt x="0" y="12"/>
                </a:cubicBezTo>
                <a:cubicBezTo>
                  <a:pt x="0" y="13"/>
                  <a:pt x="0" y="13"/>
                  <a:pt x="0" y="13"/>
                </a:cubicBezTo>
                <a:cubicBezTo>
                  <a:pt x="21" y="12"/>
                  <a:pt x="40" y="7"/>
                  <a:pt x="56" y="0"/>
                </a:cubicBezTo>
                <a:cubicBezTo>
                  <a:pt x="56" y="64"/>
                  <a:pt x="56" y="64"/>
                  <a:pt x="56" y="64"/>
                </a:cubicBezTo>
                <a:cubicBezTo>
                  <a:pt x="56" y="64"/>
                  <a:pt x="56" y="64"/>
                  <a:pt x="56" y="64"/>
                </a:cubicBezTo>
                <a:cubicBezTo>
                  <a:pt x="56" y="0"/>
                  <a:pt x="56" y="0"/>
                  <a:pt x="56" y="0"/>
                </a:cubicBezTo>
              </a:path>
            </a:pathLst>
          </a:custGeom>
          <a:solidFill>
            <a:srgbClr val="EB4B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66" name="Freeform 10"/>
          <p:cNvSpPr>
            <a:spLocks/>
          </p:cNvSpPr>
          <p:nvPr/>
        </p:nvSpPr>
        <p:spPr bwMode="auto">
          <a:xfrm>
            <a:off x="2832068" y="2652184"/>
            <a:ext cx="332317" cy="457200"/>
          </a:xfrm>
          <a:custGeom>
            <a:avLst/>
            <a:gdLst>
              <a:gd name="T0" fmla="*/ 56 w 56"/>
              <a:gd name="T1" fmla="*/ 0 h 77"/>
              <a:gd name="T2" fmla="*/ 0 w 56"/>
              <a:gd name="T3" fmla="*/ 13 h 77"/>
              <a:gd name="T4" fmla="*/ 0 w 56"/>
              <a:gd name="T5" fmla="*/ 77 h 77"/>
              <a:gd name="T6" fmla="*/ 0 w 56"/>
              <a:gd name="T7" fmla="*/ 77 h 77"/>
              <a:gd name="T8" fmla="*/ 56 w 56"/>
              <a:gd name="T9" fmla="*/ 64 h 77"/>
              <a:gd name="T10" fmla="*/ 56 w 56"/>
              <a:gd name="T11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" h="77">
                <a:moveTo>
                  <a:pt x="56" y="0"/>
                </a:moveTo>
                <a:cubicBezTo>
                  <a:pt x="40" y="7"/>
                  <a:pt x="21" y="12"/>
                  <a:pt x="0" y="13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7"/>
                  <a:pt x="0" y="77"/>
                  <a:pt x="0" y="77"/>
                </a:cubicBezTo>
                <a:cubicBezTo>
                  <a:pt x="21" y="76"/>
                  <a:pt x="40" y="72"/>
                  <a:pt x="56" y="64"/>
                </a:cubicBezTo>
                <a:cubicBezTo>
                  <a:pt x="56" y="0"/>
                  <a:pt x="56" y="0"/>
                  <a:pt x="56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67" name="Freeform 11"/>
          <p:cNvSpPr>
            <a:spLocks/>
          </p:cNvSpPr>
          <p:nvPr/>
        </p:nvSpPr>
        <p:spPr bwMode="auto">
          <a:xfrm>
            <a:off x="3164384" y="3033184"/>
            <a:ext cx="0" cy="635000"/>
          </a:xfrm>
          <a:custGeom>
            <a:avLst/>
            <a:gdLst>
              <a:gd name="T0" fmla="*/ 0 h 300"/>
              <a:gd name="T1" fmla="*/ 0 h 300"/>
              <a:gd name="T2" fmla="*/ 0 h 300"/>
              <a:gd name="T3" fmla="*/ 0 h 300"/>
              <a:gd name="T4" fmla="*/ 300 h 300"/>
              <a:gd name="T5" fmla="*/ 300 h 300"/>
              <a:gd name="T6" fmla="*/ 0 h 300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</a:cxnLst>
            <a:rect l="0" t="0" r="r" b="b"/>
            <a:pathLst>
              <a:path h="30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300"/>
                </a:lnTo>
                <a:lnTo>
                  <a:pt x="0" y="300"/>
                </a:lnTo>
                <a:lnTo>
                  <a:pt x="0" y="0"/>
                </a:lnTo>
                <a:close/>
              </a:path>
            </a:pathLst>
          </a:custGeom>
          <a:solidFill>
            <a:srgbClr val="E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68" name="Freeform 12"/>
          <p:cNvSpPr>
            <a:spLocks/>
          </p:cNvSpPr>
          <p:nvPr/>
        </p:nvSpPr>
        <p:spPr bwMode="auto">
          <a:xfrm>
            <a:off x="3164384" y="3033184"/>
            <a:ext cx="0" cy="635000"/>
          </a:xfrm>
          <a:custGeom>
            <a:avLst/>
            <a:gdLst>
              <a:gd name="T0" fmla="*/ 0 h 300"/>
              <a:gd name="T1" fmla="*/ 0 h 300"/>
              <a:gd name="T2" fmla="*/ 0 h 300"/>
              <a:gd name="T3" fmla="*/ 0 h 300"/>
              <a:gd name="T4" fmla="*/ 300 h 300"/>
              <a:gd name="T5" fmla="*/ 300 h 300"/>
              <a:gd name="T6" fmla="*/ 0 h 300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</a:cxnLst>
            <a:rect l="0" t="0" r="r" b="b"/>
            <a:pathLst>
              <a:path h="30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300"/>
                </a:lnTo>
                <a:lnTo>
                  <a:pt x="0" y="30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69" name="Freeform 13"/>
          <p:cNvSpPr>
            <a:spLocks/>
          </p:cNvSpPr>
          <p:nvPr/>
        </p:nvSpPr>
        <p:spPr bwMode="auto">
          <a:xfrm>
            <a:off x="2832068" y="3033184"/>
            <a:ext cx="332317" cy="76200"/>
          </a:xfrm>
          <a:custGeom>
            <a:avLst/>
            <a:gdLst>
              <a:gd name="T0" fmla="*/ 56 w 56"/>
              <a:gd name="T1" fmla="*/ 0 h 13"/>
              <a:gd name="T2" fmla="*/ 0 w 56"/>
              <a:gd name="T3" fmla="*/ 13 h 13"/>
              <a:gd name="T4" fmla="*/ 0 w 56"/>
              <a:gd name="T5" fmla="*/ 13 h 13"/>
              <a:gd name="T6" fmla="*/ 0 w 56"/>
              <a:gd name="T7" fmla="*/ 13 h 13"/>
              <a:gd name="T8" fmla="*/ 56 w 56"/>
              <a:gd name="T9" fmla="*/ 0 h 13"/>
              <a:gd name="T10" fmla="*/ 56 w 56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" h="13">
                <a:moveTo>
                  <a:pt x="56" y="0"/>
                </a:moveTo>
                <a:cubicBezTo>
                  <a:pt x="40" y="8"/>
                  <a:pt x="21" y="12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21" y="13"/>
                  <a:pt x="40" y="8"/>
                  <a:pt x="56" y="0"/>
                </a:cubicBezTo>
                <a:cubicBezTo>
                  <a:pt x="56" y="0"/>
                  <a:pt x="56" y="0"/>
                  <a:pt x="56" y="0"/>
                </a:cubicBezTo>
              </a:path>
            </a:pathLst>
          </a:custGeom>
          <a:solidFill>
            <a:srgbClr val="DC45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0" name="Freeform 14"/>
          <p:cNvSpPr>
            <a:spLocks/>
          </p:cNvSpPr>
          <p:nvPr/>
        </p:nvSpPr>
        <p:spPr bwMode="auto">
          <a:xfrm>
            <a:off x="2832068" y="3033184"/>
            <a:ext cx="332317" cy="713317"/>
          </a:xfrm>
          <a:custGeom>
            <a:avLst/>
            <a:gdLst>
              <a:gd name="T0" fmla="*/ 56 w 56"/>
              <a:gd name="T1" fmla="*/ 0 h 120"/>
              <a:gd name="T2" fmla="*/ 56 w 56"/>
              <a:gd name="T3" fmla="*/ 0 h 120"/>
              <a:gd name="T4" fmla="*/ 0 w 56"/>
              <a:gd name="T5" fmla="*/ 13 h 120"/>
              <a:gd name="T6" fmla="*/ 0 w 56"/>
              <a:gd name="T7" fmla="*/ 120 h 120"/>
              <a:gd name="T8" fmla="*/ 0 w 56"/>
              <a:gd name="T9" fmla="*/ 120 h 120"/>
              <a:gd name="T10" fmla="*/ 56 w 56"/>
              <a:gd name="T11" fmla="*/ 107 h 120"/>
              <a:gd name="T12" fmla="*/ 56 w 56"/>
              <a:gd name="T13" fmla="*/ 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" h="120">
                <a:moveTo>
                  <a:pt x="56" y="0"/>
                </a:moveTo>
                <a:cubicBezTo>
                  <a:pt x="56" y="0"/>
                  <a:pt x="56" y="0"/>
                  <a:pt x="56" y="0"/>
                </a:cubicBezTo>
                <a:cubicBezTo>
                  <a:pt x="40" y="8"/>
                  <a:pt x="21" y="13"/>
                  <a:pt x="0" y="13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20"/>
                  <a:pt x="0" y="120"/>
                  <a:pt x="0" y="120"/>
                </a:cubicBezTo>
                <a:cubicBezTo>
                  <a:pt x="21" y="120"/>
                  <a:pt x="40" y="115"/>
                  <a:pt x="56" y="107"/>
                </a:cubicBezTo>
                <a:cubicBezTo>
                  <a:pt x="56" y="0"/>
                  <a:pt x="56" y="0"/>
                  <a:pt x="56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1" name="Freeform 15"/>
          <p:cNvSpPr>
            <a:spLocks/>
          </p:cNvSpPr>
          <p:nvPr/>
        </p:nvSpPr>
        <p:spPr bwMode="auto">
          <a:xfrm>
            <a:off x="3164384" y="3668185"/>
            <a:ext cx="0" cy="910167"/>
          </a:xfrm>
          <a:custGeom>
            <a:avLst/>
            <a:gdLst>
              <a:gd name="T0" fmla="*/ 0 h 430"/>
              <a:gd name="T1" fmla="*/ 0 h 430"/>
              <a:gd name="T2" fmla="*/ 0 h 430"/>
              <a:gd name="T3" fmla="*/ 0 h 430"/>
              <a:gd name="T4" fmla="*/ 149 h 430"/>
              <a:gd name="T5" fmla="*/ 213 h 430"/>
              <a:gd name="T6" fmla="*/ 329 h 430"/>
              <a:gd name="T7" fmla="*/ 430 h 430"/>
              <a:gd name="T8" fmla="*/ 430 h 430"/>
              <a:gd name="T9" fmla="*/ 329 h 430"/>
              <a:gd name="T10" fmla="*/ 213 h 430"/>
              <a:gd name="T11" fmla="*/ 149 h 430"/>
              <a:gd name="T12" fmla="*/ 0 h 430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  <a:cxn ang="0">
                <a:pos x="0" y="T8"/>
              </a:cxn>
              <a:cxn ang="0">
                <a:pos x="0" y="T9"/>
              </a:cxn>
              <a:cxn ang="0">
                <a:pos x="0" y="T10"/>
              </a:cxn>
              <a:cxn ang="0">
                <a:pos x="0" y="T11"/>
              </a:cxn>
              <a:cxn ang="0">
                <a:pos x="0" y="T12"/>
              </a:cxn>
            </a:cxnLst>
            <a:rect l="0" t="0" r="r" b="b"/>
            <a:pathLst>
              <a:path h="43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149"/>
                </a:lnTo>
                <a:lnTo>
                  <a:pt x="0" y="213"/>
                </a:lnTo>
                <a:lnTo>
                  <a:pt x="0" y="329"/>
                </a:lnTo>
                <a:lnTo>
                  <a:pt x="0" y="430"/>
                </a:lnTo>
                <a:lnTo>
                  <a:pt x="0" y="430"/>
                </a:lnTo>
                <a:lnTo>
                  <a:pt x="0" y="329"/>
                </a:lnTo>
                <a:lnTo>
                  <a:pt x="0" y="213"/>
                </a:lnTo>
                <a:lnTo>
                  <a:pt x="0" y="14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2" name="Freeform 16"/>
          <p:cNvSpPr>
            <a:spLocks/>
          </p:cNvSpPr>
          <p:nvPr/>
        </p:nvSpPr>
        <p:spPr bwMode="auto">
          <a:xfrm>
            <a:off x="3164384" y="3668185"/>
            <a:ext cx="0" cy="910167"/>
          </a:xfrm>
          <a:custGeom>
            <a:avLst/>
            <a:gdLst>
              <a:gd name="T0" fmla="*/ 0 h 430"/>
              <a:gd name="T1" fmla="*/ 0 h 430"/>
              <a:gd name="T2" fmla="*/ 0 h 430"/>
              <a:gd name="T3" fmla="*/ 0 h 430"/>
              <a:gd name="T4" fmla="*/ 149 h 430"/>
              <a:gd name="T5" fmla="*/ 213 h 430"/>
              <a:gd name="T6" fmla="*/ 329 h 430"/>
              <a:gd name="T7" fmla="*/ 430 h 430"/>
              <a:gd name="T8" fmla="*/ 430 h 430"/>
              <a:gd name="T9" fmla="*/ 329 h 430"/>
              <a:gd name="T10" fmla="*/ 213 h 430"/>
              <a:gd name="T11" fmla="*/ 149 h 430"/>
              <a:gd name="T12" fmla="*/ 0 h 430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  <a:cxn ang="0">
                <a:pos x="0" y="T8"/>
              </a:cxn>
              <a:cxn ang="0">
                <a:pos x="0" y="T9"/>
              </a:cxn>
              <a:cxn ang="0">
                <a:pos x="0" y="T10"/>
              </a:cxn>
              <a:cxn ang="0">
                <a:pos x="0" y="T11"/>
              </a:cxn>
              <a:cxn ang="0">
                <a:pos x="0" y="T12"/>
              </a:cxn>
            </a:cxnLst>
            <a:rect l="0" t="0" r="r" b="b"/>
            <a:pathLst>
              <a:path h="43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149"/>
                </a:lnTo>
                <a:lnTo>
                  <a:pt x="0" y="213"/>
                </a:lnTo>
                <a:lnTo>
                  <a:pt x="0" y="329"/>
                </a:lnTo>
                <a:lnTo>
                  <a:pt x="0" y="430"/>
                </a:lnTo>
                <a:lnTo>
                  <a:pt x="0" y="430"/>
                </a:lnTo>
                <a:lnTo>
                  <a:pt x="0" y="329"/>
                </a:lnTo>
                <a:lnTo>
                  <a:pt x="0" y="213"/>
                </a:lnTo>
                <a:lnTo>
                  <a:pt x="0" y="14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3" name="Freeform 17"/>
          <p:cNvSpPr>
            <a:spLocks/>
          </p:cNvSpPr>
          <p:nvPr/>
        </p:nvSpPr>
        <p:spPr bwMode="auto">
          <a:xfrm>
            <a:off x="2832068" y="3668184"/>
            <a:ext cx="332317" cy="78317"/>
          </a:xfrm>
          <a:custGeom>
            <a:avLst/>
            <a:gdLst>
              <a:gd name="T0" fmla="*/ 56 w 56"/>
              <a:gd name="T1" fmla="*/ 0 h 13"/>
              <a:gd name="T2" fmla="*/ 0 w 56"/>
              <a:gd name="T3" fmla="*/ 13 h 13"/>
              <a:gd name="T4" fmla="*/ 0 w 56"/>
              <a:gd name="T5" fmla="*/ 13 h 13"/>
              <a:gd name="T6" fmla="*/ 0 w 56"/>
              <a:gd name="T7" fmla="*/ 13 h 13"/>
              <a:gd name="T8" fmla="*/ 56 w 56"/>
              <a:gd name="T9" fmla="*/ 0 h 13"/>
              <a:gd name="T10" fmla="*/ 56 w 56"/>
              <a:gd name="T11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" h="13">
                <a:moveTo>
                  <a:pt x="56" y="0"/>
                </a:moveTo>
                <a:cubicBezTo>
                  <a:pt x="40" y="8"/>
                  <a:pt x="21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21" y="13"/>
                  <a:pt x="40" y="8"/>
                  <a:pt x="56" y="0"/>
                </a:cubicBezTo>
                <a:cubicBezTo>
                  <a:pt x="56" y="0"/>
                  <a:pt x="56" y="0"/>
                  <a:pt x="56" y="0"/>
                </a:cubicBezTo>
              </a:path>
            </a:pathLst>
          </a:custGeom>
          <a:solidFill>
            <a:srgbClr val="2E35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4" name="Freeform 18"/>
          <p:cNvSpPr>
            <a:spLocks/>
          </p:cNvSpPr>
          <p:nvPr/>
        </p:nvSpPr>
        <p:spPr bwMode="auto">
          <a:xfrm>
            <a:off x="2832068" y="3668185"/>
            <a:ext cx="332317" cy="980017"/>
          </a:xfrm>
          <a:custGeom>
            <a:avLst/>
            <a:gdLst>
              <a:gd name="T0" fmla="*/ 56 w 56"/>
              <a:gd name="T1" fmla="*/ 0 h 165"/>
              <a:gd name="T2" fmla="*/ 56 w 56"/>
              <a:gd name="T3" fmla="*/ 0 h 165"/>
              <a:gd name="T4" fmla="*/ 0 w 56"/>
              <a:gd name="T5" fmla="*/ 13 h 165"/>
              <a:gd name="T6" fmla="*/ 0 w 56"/>
              <a:gd name="T7" fmla="*/ 165 h 165"/>
              <a:gd name="T8" fmla="*/ 0 w 56"/>
              <a:gd name="T9" fmla="*/ 165 h 165"/>
              <a:gd name="T10" fmla="*/ 56 w 56"/>
              <a:gd name="T11" fmla="*/ 153 h 165"/>
              <a:gd name="T12" fmla="*/ 56 w 56"/>
              <a:gd name="T13" fmla="*/ 117 h 165"/>
              <a:gd name="T14" fmla="*/ 56 w 56"/>
              <a:gd name="T15" fmla="*/ 76 h 165"/>
              <a:gd name="T16" fmla="*/ 56 w 56"/>
              <a:gd name="T17" fmla="*/ 53 h 165"/>
              <a:gd name="T18" fmla="*/ 56 w 56"/>
              <a:gd name="T19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165">
                <a:moveTo>
                  <a:pt x="56" y="0"/>
                </a:moveTo>
                <a:cubicBezTo>
                  <a:pt x="56" y="0"/>
                  <a:pt x="56" y="0"/>
                  <a:pt x="56" y="0"/>
                </a:cubicBezTo>
                <a:cubicBezTo>
                  <a:pt x="40" y="8"/>
                  <a:pt x="21" y="13"/>
                  <a:pt x="0" y="13"/>
                </a:cubicBezTo>
                <a:cubicBezTo>
                  <a:pt x="0" y="165"/>
                  <a:pt x="0" y="165"/>
                  <a:pt x="0" y="165"/>
                </a:cubicBezTo>
                <a:cubicBezTo>
                  <a:pt x="0" y="165"/>
                  <a:pt x="0" y="165"/>
                  <a:pt x="0" y="165"/>
                </a:cubicBezTo>
                <a:cubicBezTo>
                  <a:pt x="21" y="165"/>
                  <a:pt x="40" y="160"/>
                  <a:pt x="56" y="153"/>
                </a:cubicBezTo>
                <a:cubicBezTo>
                  <a:pt x="56" y="117"/>
                  <a:pt x="56" y="117"/>
                  <a:pt x="56" y="117"/>
                </a:cubicBezTo>
                <a:cubicBezTo>
                  <a:pt x="56" y="76"/>
                  <a:pt x="56" y="76"/>
                  <a:pt x="56" y="76"/>
                </a:cubicBezTo>
                <a:cubicBezTo>
                  <a:pt x="56" y="53"/>
                  <a:pt x="56" y="53"/>
                  <a:pt x="56" y="53"/>
                </a:cubicBezTo>
                <a:cubicBezTo>
                  <a:pt x="56" y="0"/>
                  <a:pt x="56" y="0"/>
                  <a:pt x="56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5" name="Freeform 19"/>
          <p:cNvSpPr>
            <a:spLocks/>
          </p:cNvSpPr>
          <p:nvPr/>
        </p:nvSpPr>
        <p:spPr bwMode="auto">
          <a:xfrm>
            <a:off x="3164384" y="4578351"/>
            <a:ext cx="0" cy="937684"/>
          </a:xfrm>
          <a:custGeom>
            <a:avLst/>
            <a:gdLst>
              <a:gd name="T0" fmla="*/ 0 h 443"/>
              <a:gd name="T1" fmla="*/ 0 h 443"/>
              <a:gd name="T2" fmla="*/ 0 h 443"/>
              <a:gd name="T3" fmla="*/ 0 h 443"/>
              <a:gd name="T4" fmla="*/ 90 h 443"/>
              <a:gd name="T5" fmla="*/ 412 h 443"/>
              <a:gd name="T6" fmla="*/ 443 h 443"/>
              <a:gd name="T7" fmla="*/ 443 h 443"/>
              <a:gd name="T8" fmla="*/ 412 h 443"/>
              <a:gd name="T9" fmla="*/ 90 h 443"/>
              <a:gd name="T10" fmla="*/ 0 h 44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  <a:cxn ang="0">
                <a:pos x="0" y="T8"/>
              </a:cxn>
              <a:cxn ang="0">
                <a:pos x="0" y="T9"/>
              </a:cxn>
              <a:cxn ang="0">
                <a:pos x="0" y="T10"/>
              </a:cxn>
            </a:cxnLst>
            <a:rect l="0" t="0" r="r" b="b"/>
            <a:pathLst>
              <a:path h="443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90"/>
                </a:lnTo>
                <a:lnTo>
                  <a:pt x="0" y="412"/>
                </a:lnTo>
                <a:lnTo>
                  <a:pt x="0" y="443"/>
                </a:lnTo>
                <a:lnTo>
                  <a:pt x="0" y="443"/>
                </a:lnTo>
                <a:lnTo>
                  <a:pt x="0" y="412"/>
                </a:lnTo>
                <a:lnTo>
                  <a:pt x="0" y="90"/>
                </a:lnTo>
                <a:lnTo>
                  <a:pt x="0" y="0"/>
                </a:lnTo>
                <a:close/>
              </a:path>
            </a:pathLst>
          </a:custGeom>
          <a:solidFill>
            <a:srgbClr val="26B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6" name="Freeform 20"/>
          <p:cNvSpPr>
            <a:spLocks/>
          </p:cNvSpPr>
          <p:nvPr/>
        </p:nvSpPr>
        <p:spPr bwMode="auto">
          <a:xfrm>
            <a:off x="3164384" y="4578351"/>
            <a:ext cx="0" cy="937684"/>
          </a:xfrm>
          <a:custGeom>
            <a:avLst/>
            <a:gdLst>
              <a:gd name="T0" fmla="*/ 0 h 443"/>
              <a:gd name="T1" fmla="*/ 0 h 443"/>
              <a:gd name="T2" fmla="*/ 0 h 443"/>
              <a:gd name="T3" fmla="*/ 0 h 443"/>
              <a:gd name="T4" fmla="*/ 90 h 443"/>
              <a:gd name="T5" fmla="*/ 412 h 443"/>
              <a:gd name="T6" fmla="*/ 443 h 443"/>
              <a:gd name="T7" fmla="*/ 443 h 443"/>
              <a:gd name="T8" fmla="*/ 412 h 443"/>
              <a:gd name="T9" fmla="*/ 90 h 443"/>
              <a:gd name="T10" fmla="*/ 0 h 44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  <a:cxn ang="0">
                <a:pos x="0" y="T8"/>
              </a:cxn>
              <a:cxn ang="0">
                <a:pos x="0" y="T9"/>
              </a:cxn>
              <a:cxn ang="0">
                <a:pos x="0" y="T10"/>
              </a:cxn>
            </a:cxnLst>
            <a:rect l="0" t="0" r="r" b="b"/>
            <a:pathLst>
              <a:path h="443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90"/>
                </a:lnTo>
                <a:lnTo>
                  <a:pt x="0" y="412"/>
                </a:lnTo>
                <a:lnTo>
                  <a:pt x="0" y="443"/>
                </a:lnTo>
                <a:lnTo>
                  <a:pt x="0" y="443"/>
                </a:lnTo>
                <a:lnTo>
                  <a:pt x="0" y="412"/>
                </a:lnTo>
                <a:lnTo>
                  <a:pt x="0" y="9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7" name="Freeform 21"/>
          <p:cNvSpPr>
            <a:spLocks/>
          </p:cNvSpPr>
          <p:nvPr/>
        </p:nvSpPr>
        <p:spPr bwMode="auto">
          <a:xfrm>
            <a:off x="2832068" y="4578351"/>
            <a:ext cx="332317" cy="69851"/>
          </a:xfrm>
          <a:custGeom>
            <a:avLst/>
            <a:gdLst>
              <a:gd name="T0" fmla="*/ 56 w 56"/>
              <a:gd name="T1" fmla="*/ 0 h 12"/>
              <a:gd name="T2" fmla="*/ 0 w 56"/>
              <a:gd name="T3" fmla="*/ 12 h 12"/>
              <a:gd name="T4" fmla="*/ 0 w 56"/>
              <a:gd name="T5" fmla="*/ 12 h 12"/>
              <a:gd name="T6" fmla="*/ 0 w 56"/>
              <a:gd name="T7" fmla="*/ 12 h 12"/>
              <a:gd name="T8" fmla="*/ 56 w 56"/>
              <a:gd name="T9" fmla="*/ 0 h 12"/>
              <a:gd name="T10" fmla="*/ 56 w 56"/>
              <a:gd name="T11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6" h="12">
                <a:moveTo>
                  <a:pt x="56" y="0"/>
                </a:moveTo>
                <a:cubicBezTo>
                  <a:pt x="40" y="7"/>
                  <a:pt x="21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21" y="12"/>
                  <a:pt x="40" y="7"/>
                  <a:pt x="56" y="0"/>
                </a:cubicBezTo>
                <a:cubicBezTo>
                  <a:pt x="56" y="0"/>
                  <a:pt x="56" y="0"/>
                  <a:pt x="56" y="0"/>
                </a:cubicBezTo>
              </a:path>
            </a:pathLst>
          </a:custGeom>
          <a:solidFill>
            <a:srgbClr val="0729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8" name="Freeform 22"/>
          <p:cNvSpPr>
            <a:spLocks/>
          </p:cNvSpPr>
          <p:nvPr/>
        </p:nvSpPr>
        <p:spPr bwMode="auto">
          <a:xfrm>
            <a:off x="2832068" y="4578351"/>
            <a:ext cx="332317" cy="1062567"/>
          </a:xfrm>
          <a:custGeom>
            <a:avLst/>
            <a:gdLst>
              <a:gd name="T0" fmla="*/ 56 w 56"/>
              <a:gd name="T1" fmla="*/ 0 h 179"/>
              <a:gd name="T2" fmla="*/ 56 w 56"/>
              <a:gd name="T3" fmla="*/ 0 h 179"/>
              <a:gd name="T4" fmla="*/ 0 w 56"/>
              <a:gd name="T5" fmla="*/ 12 h 179"/>
              <a:gd name="T6" fmla="*/ 0 w 56"/>
              <a:gd name="T7" fmla="*/ 179 h 179"/>
              <a:gd name="T8" fmla="*/ 36 w 56"/>
              <a:gd name="T9" fmla="*/ 179 h 179"/>
              <a:gd name="T10" fmla="*/ 56 w 56"/>
              <a:gd name="T11" fmla="*/ 158 h 179"/>
              <a:gd name="T12" fmla="*/ 56 w 56"/>
              <a:gd name="T13" fmla="*/ 147 h 179"/>
              <a:gd name="T14" fmla="*/ 56 w 56"/>
              <a:gd name="T15" fmla="*/ 32 h 179"/>
              <a:gd name="T16" fmla="*/ 56 w 56"/>
              <a:gd name="T17" fmla="*/ 0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" h="179">
                <a:moveTo>
                  <a:pt x="56" y="0"/>
                </a:moveTo>
                <a:cubicBezTo>
                  <a:pt x="56" y="0"/>
                  <a:pt x="56" y="0"/>
                  <a:pt x="56" y="0"/>
                </a:cubicBezTo>
                <a:cubicBezTo>
                  <a:pt x="40" y="7"/>
                  <a:pt x="21" y="12"/>
                  <a:pt x="0" y="12"/>
                </a:cubicBezTo>
                <a:cubicBezTo>
                  <a:pt x="0" y="179"/>
                  <a:pt x="0" y="179"/>
                  <a:pt x="0" y="179"/>
                </a:cubicBezTo>
                <a:cubicBezTo>
                  <a:pt x="36" y="179"/>
                  <a:pt x="36" y="179"/>
                  <a:pt x="36" y="179"/>
                </a:cubicBezTo>
                <a:cubicBezTo>
                  <a:pt x="47" y="179"/>
                  <a:pt x="56" y="169"/>
                  <a:pt x="56" y="158"/>
                </a:cubicBezTo>
                <a:cubicBezTo>
                  <a:pt x="56" y="147"/>
                  <a:pt x="56" y="147"/>
                  <a:pt x="56" y="147"/>
                </a:cubicBezTo>
                <a:cubicBezTo>
                  <a:pt x="56" y="32"/>
                  <a:pt x="56" y="32"/>
                  <a:pt x="56" y="32"/>
                </a:cubicBezTo>
                <a:cubicBezTo>
                  <a:pt x="56" y="0"/>
                  <a:pt x="56" y="0"/>
                  <a:pt x="56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79" name="Freeform 23"/>
          <p:cNvSpPr>
            <a:spLocks/>
          </p:cNvSpPr>
          <p:nvPr/>
        </p:nvSpPr>
        <p:spPr bwMode="auto">
          <a:xfrm>
            <a:off x="2351585" y="2004485"/>
            <a:ext cx="920751" cy="3655484"/>
          </a:xfrm>
          <a:custGeom>
            <a:avLst/>
            <a:gdLst>
              <a:gd name="T0" fmla="*/ 137 w 155"/>
              <a:gd name="T1" fmla="*/ 24 h 615"/>
              <a:gd name="T2" fmla="*/ 137 w 155"/>
              <a:gd name="T3" fmla="*/ 109 h 615"/>
              <a:gd name="T4" fmla="*/ 137 w 155"/>
              <a:gd name="T5" fmla="*/ 173 h 615"/>
              <a:gd name="T6" fmla="*/ 137 w 155"/>
              <a:gd name="T7" fmla="*/ 280 h 615"/>
              <a:gd name="T8" fmla="*/ 137 w 155"/>
              <a:gd name="T9" fmla="*/ 333 h 615"/>
              <a:gd name="T10" fmla="*/ 137 w 155"/>
              <a:gd name="T11" fmla="*/ 356 h 615"/>
              <a:gd name="T12" fmla="*/ 137 w 155"/>
              <a:gd name="T13" fmla="*/ 397 h 615"/>
              <a:gd name="T14" fmla="*/ 137 w 155"/>
              <a:gd name="T15" fmla="*/ 433 h 615"/>
              <a:gd name="T16" fmla="*/ 137 w 155"/>
              <a:gd name="T17" fmla="*/ 465 h 615"/>
              <a:gd name="T18" fmla="*/ 137 w 155"/>
              <a:gd name="T19" fmla="*/ 580 h 615"/>
              <a:gd name="T20" fmla="*/ 137 w 155"/>
              <a:gd name="T21" fmla="*/ 591 h 615"/>
              <a:gd name="T22" fmla="*/ 117 w 155"/>
              <a:gd name="T23" fmla="*/ 612 h 615"/>
              <a:gd name="T24" fmla="*/ 39 w 155"/>
              <a:gd name="T25" fmla="*/ 612 h 615"/>
              <a:gd name="T26" fmla="*/ 18 w 155"/>
              <a:gd name="T27" fmla="*/ 591 h 615"/>
              <a:gd name="T28" fmla="*/ 18 w 155"/>
              <a:gd name="T29" fmla="*/ 580 h 615"/>
              <a:gd name="T30" fmla="*/ 18 w 155"/>
              <a:gd name="T31" fmla="*/ 465 h 615"/>
              <a:gd name="T32" fmla="*/ 18 w 155"/>
              <a:gd name="T33" fmla="*/ 433 h 615"/>
              <a:gd name="T34" fmla="*/ 18 w 155"/>
              <a:gd name="T35" fmla="*/ 397 h 615"/>
              <a:gd name="T36" fmla="*/ 18 w 155"/>
              <a:gd name="T37" fmla="*/ 356 h 615"/>
              <a:gd name="T38" fmla="*/ 18 w 155"/>
              <a:gd name="T39" fmla="*/ 333 h 615"/>
              <a:gd name="T40" fmla="*/ 18 w 155"/>
              <a:gd name="T41" fmla="*/ 280 h 615"/>
              <a:gd name="T42" fmla="*/ 18 w 155"/>
              <a:gd name="T43" fmla="*/ 173 h 615"/>
              <a:gd name="T44" fmla="*/ 18 w 155"/>
              <a:gd name="T45" fmla="*/ 109 h 615"/>
              <a:gd name="T46" fmla="*/ 18 w 155"/>
              <a:gd name="T47" fmla="*/ 24 h 615"/>
              <a:gd name="T48" fmla="*/ 0 w 155"/>
              <a:gd name="T49" fmla="*/ 0 h 615"/>
              <a:gd name="T50" fmla="*/ 0 w 155"/>
              <a:gd name="T51" fmla="*/ 4 h 615"/>
              <a:gd name="T52" fmla="*/ 10 w 155"/>
              <a:gd name="T53" fmla="*/ 9 h 615"/>
              <a:gd name="T54" fmla="*/ 15 w 155"/>
              <a:gd name="T55" fmla="*/ 24 h 615"/>
              <a:gd name="T56" fmla="*/ 15 w 155"/>
              <a:gd name="T57" fmla="*/ 107 h 615"/>
              <a:gd name="T58" fmla="*/ 15 w 155"/>
              <a:gd name="T59" fmla="*/ 171 h 615"/>
              <a:gd name="T60" fmla="*/ 15 w 155"/>
              <a:gd name="T61" fmla="*/ 279 h 615"/>
              <a:gd name="T62" fmla="*/ 15 w 155"/>
              <a:gd name="T63" fmla="*/ 333 h 615"/>
              <a:gd name="T64" fmla="*/ 15 w 155"/>
              <a:gd name="T65" fmla="*/ 354 h 615"/>
              <a:gd name="T66" fmla="*/ 15 w 155"/>
              <a:gd name="T67" fmla="*/ 397 h 615"/>
              <a:gd name="T68" fmla="*/ 15 w 155"/>
              <a:gd name="T69" fmla="*/ 431 h 615"/>
              <a:gd name="T70" fmla="*/ 15 w 155"/>
              <a:gd name="T71" fmla="*/ 465 h 615"/>
              <a:gd name="T72" fmla="*/ 15 w 155"/>
              <a:gd name="T73" fmla="*/ 580 h 615"/>
              <a:gd name="T74" fmla="*/ 15 w 155"/>
              <a:gd name="T75" fmla="*/ 591 h 615"/>
              <a:gd name="T76" fmla="*/ 15 w 155"/>
              <a:gd name="T77" fmla="*/ 591 h 615"/>
              <a:gd name="T78" fmla="*/ 39 w 155"/>
              <a:gd name="T79" fmla="*/ 615 h 615"/>
              <a:gd name="T80" fmla="*/ 117 w 155"/>
              <a:gd name="T81" fmla="*/ 615 h 615"/>
              <a:gd name="T82" fmla="*/ 140 w 155"/>
              <a:gd name="T83" fmla="*/ 591 h 615"/>
              <a:gd name="T84" fmla="*/ 140 w 155"/>
              <a:gd name="T85" fmla="*/ 580 h 615"/>
              <a:gd name="T86" fmla="*/ 140 w 155"/>
              <a:gd name="T87" fmla="*/ 465 h 615"/>
              <a:gd name="T88" fmla="*/ 140 w 155"/>
              <a:gd name="T89" fmla="*/ 431 h 615"/>
              <a:gd name="T90" fmla="*/ 140 w 155"/>
              <a:gd name="T91" fmla="*/ 397 h 615"/>
              <a:gd name="T92" fmla="*/ 140 w 155"/>
              <a:gd name="T93" fmla="*/ 354 h 615"/>
              <a:gd name="T94" fmla="*/ 140 w 155"/>
              <a:gd name="T95" fmla="*/ 333 h 615"/>
              <a:gd name="T96" fmla="*/ 140 w 155"/>
              <a:gd name="T97" fmla="*/ 279 h 615"/>
              <a:gd name="T98" fmla="*/ 140 w 155"/>
              <a:gd name="T99" fmla="*/ 171 h 615"/>
              <a:gd name="T100" fmla="*/ 140 w 155"/>
              <a:gd name="T101" fmla="*/ 107 h 615"/>
              <a:gd name="T102" fmla="*/ 140 w 155"/>
              <a:gd name="T103" fmla="*/ 24 h 615"/>
              <a:gd name="T104" fmla="*/ 146 w 155"/>
              <a:gd name="T105" fmla="*/ 9 h 615"/>
              <a:gd name="T106" fmla="*/ 155 w 155"/>
              <a:gd name="T107" fmla="*/ 4 h 615"/>
              <a:gd name="T108" fmla="*/ 155 w 155"/>
              <a:gd name="T109" fmla="*/ 0 h 615"/>
              <a:gd name="T110" fmla="*/ 137 w 155"/>
              <a:gd name="T111" fmla="*/ 24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55" h="615">
                <a:moveTo>
                  <a:pt x="137" y="24"/>
                </a:moveTo>
                <a:cubicBezTo>
                  <a:pt x="137" y="109"/>
                  <a:pt x="137" y="109"/>
                  <a:pt x="137" y="109"/>
                </a:cubicBezTo>
                <a:cubicBezTo>
                  <a:pt x="137" y="173"/>
                  <a:pt x="137" y="173"/>
                  <a:pt x="137" y="173"/>
                </a:cubicBezTo>
                <a:cubicBezTo>
                  <a:pt x="137" y="280"/>
                  <a:pt x="137" y="280"/>
                  <a:pt x="137" y="280"/>
                </a:cubicBezTo>
                <a:cubicBezTo>
                  <a:pt x="137" y="333"/>
                  <a:pt x="137" y="333"/>
                  <a:pt x="137" y="333"/>
                </a:cubicBezTo>
                <a:cubicBezTo>
                  <a:pt x="137" y="356"/>
                  <a:pt x="137" y="356"/>
                  <a:pt x="137" y="356"/>
                </a:cubicBezTo>
                <a:cubicBezTo>
                  <a:pt x="137" y="397"/>
                  <a:pt x="137" y="397"/>
                  <a:pt x="137" y="397"/>
                </a:cubicBezTo>
                <a:cubicBezTo>
                  <a:pt x="137" y="433"/>
                  <a:pt x="137" y="433"/>
                  <a:pt x="137" y="433"/>
                </a:cubicBezTo>
                <a:cubicBezTo>
                  <a:pt x="137" y="465"/>
                  <a:pt x="137" y="465"/>
                  <a:pt x="137" y="465"/>
                </a:cubicBezTo>
                <a:cubicBezTo>
                  <a:pt x="137" y="580"/>
                  <a:pt x="137" y="580"/>
                  <a:pt x="137" y="580"/>
                </a:cubicBezTo>
                <a:cubicBezTo>
                  <a:pt x="137" y="591"/>
                  <a:pt x="137" y="591"/>
                  <a:pt x="137" y="591"/>
                </a:cubicBezTo>
                <a:cubicBezTo>
                  <a:pt x="137" y="602"/>
                  <a:pt x="128" y="612"/>
                  <a:pt x="117" y="612"/>
                </a:cubicBezTo>
                <a:cubicBezTo>
                  <a:pt x="39" y="612"/>
                  <a:pt x="39" y="612"/>
                  <a:pt x="39" y="612"/>
                </a:cubicBezTo>
                <a:cubicBezTo>
                  <a:pt x="27" y="612"/>
                  <a:pt x="18" y="602"/>
                  <a:pt x="18" y="591"/>
                </a:cubicBezTo>
                <a:cubicBezTo>
                  <a:pt x="18" y="580"/>
                  <a:pt x="18" y="580"/>
                  <a:pt x="18" y="580"/>
                </a:cubicBezTo>
                <a:cubicBezTo>
                  <a:pt x="18" y="465"/>
                  <a:pt x="18" y="465"/>
                  <a:pt x="18" y="465"/>
                </a:cubicBezTo>
                <a:cubicBezTo>
                  <a:pt x="18" y="433"/>
                  <a:pt x="18" y="433"/>
                  <a:pt x="18" y="433"/>
                </a:cubicBezTo>
                <a:cubicBezTo>
                  <a:pt x="18" y="397"/>
                  <a:pt x="18" y="397"/>
                  <a:pt x="18" y="397"/>
                </a:cubicBezTo>
                <a:cubicBezTo>
                  <a:pt x="18" y="356"/>
                  <a:pt x="18" y="356"/>
                  <a:pt x="18" y="356"/>
                </a:cubicBezTo>
                <a:cubicBezTo>
                  <a:pt x="18" y="333"/>
                  <a:pt x="18" y="333"/>
                  <a:pt x="18" y="333"/>
                </a:cubicBezTo>
                <a:cubicBezTo>
                  <a:pt x="18" y="280"/>
                  <a:pt x="18" y="280"/>
                  <a:pt x="18" y="280"/>
                </a:cubicBezTo>
                <a:cubicBezTo>
                  <a:pt x="18" y="173"/>
                  <a:pt x="18" y="173"/>
                  <a:pt x="18" y="173"/>
                </a:cubicBezTo>
                <a:cubicBezTo>
                  <a:pt x="18" y="109"/>
                  <a:pt x="18" y="109"/>
                  <a:pt x="18" y="109"/>
                </a:cubicBezTo>
                <a:cubicBezTo>
                  <a:pt x="18" y="24"/>
                  <a:pt x="18" y="24"/>
                  <a:pt x="18" y="24"/>
                </a:cubicBezTo>
                <a:cubicBezTo>
                  <a:pt x="18" y="11"/>
                  <a:pt x="8" y="1"/>
                  <a:pt x="0" y="0"/>
                </a:cubicBezTo>
                <a:cubicBezTo>
                  <a:pt x="0" y="4"/>
                  <a:pt x="0" y="4"/>
                  <a:pt x="0" y="4"/>
                </a:cubicBezTo>
                <a:cubicBezTo>
                  <a:pt x="3" y="3"/>
                  <a:pt x="7" y="6"/>
                  <a:pt x="10" y="9"/>
                </a:cubicBezTo>
                <a:cubicBezTo>
                  <a:pt x="13" y="13"/>
                  <a:pt x="15" y="18"/>
                  <a:pt x="15" y="24"/>
                </a:cubicBezTo>
                <a:cubicBezTo>
                  <a:pt x="15" y="107"/>
                  <a:pt x="15" y="107"/>
                  <a:pt x="15" y="107"/>
                </a:cubicBezTo>
                <a:cubicBezTo>
                  <a:pt x="15" y="171"/>
                  <a:pt x="15" y="171"/>
                  <a:pt x="15" y="171"/>
                </a:cubicBezTo>
                <a:cubicBezTo>
                  <a:pt x="15" y="279"/>
                  <a:pt x="15" y="279"/>
                  <a:pt x="15" y="279"/>
                </a:cubicBezTo>
                <a:cubicBezTo>
                  <a:pt x="15" y="333"/>
                  <a:pt x="15" y="333"/>
                  <a:pt x="15" y="333"/>
                </a:cubicBezTo>
                <a:cubicBezTo>
                  <a:pt x="15" y="354"/>
                  <a:pt x="15" y="354"/>
                  <a:pt x="15" y="354"/>
                </a:cubicBezTo>
                <a:cubicBezTo>
                  <a:pt x="15" y="397"/>
                  <a:pt x="15" y="397"/>
                  <a:pt x="15" y="397"/>
                </a:cubicBezTo>
                <a:cubicBezTo>
                  <a:pt x="15" y="431"/>
                  <a:pt x="15" y="431"/>
                  <a:pt x="15" y="431"/>
                </a:cubicBezTo>
                <a:cubicBezTo>
                  <a:pt x="15" y="465"/>
                  <a:pt x="15" y="465"/>
                  <a:pt x="15" y="465"/>
                </a:cubicBezTo>
                <a:cubicBezTo>
                  <a:pt x="15" y="580"/>
                  <a:pt x="15" y="580"/>
                  <a:pt x="15" y="580"/>
                </a:cubicBezTo>
                <a:cubicBezTo>
                  <a:pt x="15" y="591"/>
                  <a:pt x="15" y="591"/>
                  <a:pt x="15" y="591"/>
                </a:cubicBezTo>
                <a:cubicBezTo>
                  <a:pt x="15" y="591"/>
                  <a:pt x="15" y="591"/>
                  <a:pt x="15" y="591"/>
                </a:cubicBezTo>
                <a:cubicBezTo>
                  <a:pt x="15" y="604"/>
                  <a:pt x="25" y="615"/>
                  <a:pt x="39" y="615"/>
                </a:cubicBezTo>
                <a:cubicBezTo>
                  <a:pt x="117" y="615"/>
                  <a:pt x="117" y="615"/>
                  <a:pt x="117" y="615"/>
                </a:cubicBezTo>
                <a:cubicBezTo>
                  <a:pt x="130" y="615"/>
                  <a:pt x="140" y="604"/>
                  <a:pt x="140" y="591"/>
                </a:cubicBezTo>
                <a:cubicBezTo>
                  <a:pt x="140" y="580"/>
                  <a:pt x="140" y="580"/>
                  <a:pt x="140" y="580"/>
                </a:cubicBezTo>
                <a:cubicBezTo>
                  <a:pt x="140" y="465"/>
                  <a:pt x="140" y="465"/>
                  <a:pt x="140" y="465"/>
                </a:cubicBezTo>
                <a:cubicBezTo>
                  <a:pt x="140" y="431"/>
                  <a:pt x="140" y="431"/>
                  <a:pt x="140" y="431"/>
                </a:cubicBezTo>
                <a:cubicBezTo>
                  <a:pt x="140" y="397"/>
                  <a:pt x="140" y="397"/>
                  <a:pt x="140" y="397"/>
                </a:cubicBezTo>
                <a:cubicBezTo>
                  <a:pt x="140" y="354"/>
                  <a:pt x="140" y="354"/>
                  <a:pt x="140" y="354"/>
                </a:cubicBezTo>
                <a:cubicBezTo>
                  <a:pt x="140" y="333"/>
                  <a:pt x="140" y="333"/>
                  <a:pt x="140" y="333"/>
                </a:cubicBezTo>
                <a:cubicBezTo>
                  <a:pt x="140" y="279"/>
                  <a:pt x="140" y="279"/>
                  <a:pt x="140" y="279"/>
                </a:cubicBezTo>
                <a:cubicBezTo>
                  <a:pt x="140" y="171"/>
                  <a:pt x="140" y="171"/>
                  <a:pt x="140" y="171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24"/>
                  <a:pt x="140" y="24"/>
                  <a:pt x="140" y="24"/>
                </a:cubicBezTo>
                <a:cubicBezTo>
                  <a:pt x="140" y="18"/>
                  <a:pt x="142" y="13"/>
                  <a:pt x="146" y="9"/>
                </a:cubicBezTo>
                <a:cubicBezTo>
                  <a:pt x="149" y="6"/>
                  <a:pt x="152" y="3"/>
                  <a:pt x="155" y="4"/>
                </a:cubicBezTo>
                <a:cubicBezTo>
                  <a:pt x="155" y="0"/>
                  <a:pt x="155" y="0"/>
                  <a:pt x="155" y="0"/>
                </a:cubicBezTo>
                <a:cubicBezTo>
                  <a:pt x="147" y="1"/>
                  <a:pt x="137" y="11"/>
                  <a:pt x="137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0" name="Freeform 24"/>
          <p:cNvSpPr>
            <a:spLocks/>
          </p:cNvSpPr>
          <p:nvPr/>
        </p:nvSpPr>
        <p:spPr bwMode="auto">
          <a:xfrm>
            <a:off x="9025499" y="4578351"/>
            <a:ext cx="706967" cy="1062567"/>
          </a:xfrm>
          <a:custGeom>
            <a:avLst/>
            <a:gdLst>
              <a:gd name="T0" fmla="*/ 119 w 119"/>
              <a:gd name="T1" fmla="*/ 147 h 179"/>
              <a:gd name="T2" fmla="*/ 119 w 119"/>
              <a:gd name="T3" fmla="*/ 32 h 179"/>
              <a:gd name="T4" fmla="*/ 119 w 119"/>
              <a:gd name="T5" fmla="*/ 0 h 179"/>
              <a:gd name="T6" fmla="*/ 59 w 119"/>
              <a:gd name="T7" fmla="*/ 12 h 179"/>
              <a:gd name="T8" fmla="*/ 0 w 119"/>
              <a:gd name="T9" fmla="*/ 0 h 179"/>
              <a:gd name="T10" fmla="*/ 0 w 119"/>
              <a:gd name="T11" fmla="*/ 32 h 179"/>
              <a:gd name="T12" fmla="*/ 0 w 119"/>
              <a:gd name="T13" fmla="*/ 147 h 179"/>
              <a:gd name="T14" fmla="*/ 0 w 119"/>
              <a:gd name="T15" fmla="*/ 158 h 179"/>
              <a:gd name="T16" fmla="*/ 20 w 119"/>
              <a:gd name="T17" fmla="*/ 179 h 179"/>
              <a:gd name="T18" fmla="*/ 98 w 119"/>
              <a:gd name="T19" fmla="*/ 179 h 179"/>
              <a:gd name="T20" fmla="*/ 119 w 119"/>
              <a:gd name="T21" fmla="*/ 158 h 179"/>
              <a:gd name="T22" fmla="*/ 119 w 119"/>
              <a:gd name="T23" fmla="*/ 147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9" h="179">
                <a:moveTo>
                  <a:pt x="119" y="147"/>
                </a:moveTo>
                <a:cubicBezTo>
                  <a:pt x="119" y="32"/>
                  <a:pt x="119" y="32"/>
                  <a:pt x="119" y="32"/>
                </a:cubicBezTo>
                <a:cubicBezTo>
                  <a:pt x="119" y="0"/>
                  <a:pt x="119" y="0"/>
                  <a:pt x="119" y="0"/>
                </a:cubicBezTo>
                <a:cubicBezTo>
                  <a:pt x="102" y="8"/>
                  <a:pt x="82" y="12"/>
                  <a:pt x="59" y="12"/>
                </a:cubicBezTo>
                <a:cubicBezTo>
                  <a:pt x="37" y="12"/>
                  <a:pt x="16" y="8"/>
                  <a:pt x="0" y="0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69"/>
                  <a:pt x="9" y="179"/>
                  <a:pt x="20" y="179"/>
                </a:cubicBezTo>
                <a:cubicBezTo>
                  <a:pt x="98" y="179"/>
                  <a:pt x="98" y="179"/>
                  <a:pt x="98" y="179"/>
                </a:cubicBezTo>
                <a:cubicBezTo>
                  <a:pt x="110" y="179"/>
                  <a:pt x="119" y="169"/>
                  <a:pt x="119" y="158"/>
                </a:cubicBezTo>
                <a:cubicBezTo>
                  <a:pt x="119" y="147"/>
                  <a:pt x="119" y="147"/>
                  <a:pt x="119" y="147"/>
                </a:cubicBezTo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1" name="Freeform 25"/>
          <p:cNvSpPr>
            <a:spLocks/>
          </p:cNvSpPr>
          <p:nvPr/>
        </p:nvSpPr>
        <p:spPr bwMode="auto">
          <a:xfrm>
            <a:off x="9025499" y="2175935"/>
            <a:ext cx="706967" cy="1170517"/>
          </a:xfrm>
          <a:custGeom>
            <a:avLst/>
            <a:gdLst>
              <a:gd name="T0" fmla="*/ 59 w 119"/>
              <a:gd name="T1" fmla="*/ 197 h 197"/>
              <a:gd name="T2" fmla="*/ 119 w 119"/>
              <a:gd name="T3" fmla="*/ 184 h 197"/>
              <a:gd name="T4" fmla="*/ 119 w 119"/>
              <a:gd name="T5" fmla="*/ 0 h 197"/>
              <a:gd name="T6" fmla="*/ 59 w 119"/>
              <a:gd name="T7" fmla="*/ 13 h 197"/>
              <a:gd name="T8" fmla="*/ 0 w 119"/>
              <a:gd name="T9" fmla="*/ 0 h 197"/>
              <a:gd name="T10" fmla="*/ 0 w 119"/>
              <a:gd name="T11" fmla="*/ 184 h 197"/>
              <a:gd name="T12" fmla="*/ 59 w 119"/>
              <a:gd name="T13" fmla="*/ 197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9" h="197">
                <a:moveTo>
                  <a:pt x="59" y="197"/>
                </a:moveTo>
                <a:cubicBezTo>
                  <a:pt x="82" y="197"/>
                  <a:pt x="102" y="192"/>
                  <a:pt x="119" y="184"/>
                </a:cubicBezTo>
                <a:cubicBezTo>
                  <a:pt x="119" y="0"/>
                  <a:pt x="119" y="0"/>
                  <a:pt x="119" y="0"/>
                </a:cubicBezTo>
                <a:cubicBezTo>
                  <a:pt x="102" y="8"/>
                  <a:pt x="82" y="13"/>
                  <a:pt x="59" y="13"/>
                </a:cubicBezTo>
                <a:cubicBezTo>
                  <a:pt x="37" y="13"/>
                  <a:pt x="16" y="8"/>
                  <a:pt x="0" y="0"/>
                </a:cubicBezTo>
                <a:cubicBezTo>
                  <a:pt x="0" y="184"/>
                  <a:pt x="0" y="184"/>
                  <a:pt x="0" y="184"/>
                </a:cubicBezTo>
                <a:cubicBezTo>
                  <a:pt x="16" y="192"/>
                  <a:pt x="37" y="197"/>
                  <a:pt x="59" y="197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2" name="Freeform 26"/>
          <p:cNvSpPr>
            <a:spLocks/>
          </p:cNvSpPr>
          <p:nvPr/>
        </p:nvSpPr>
        <p:spPr bwMode="auto">
          <a:xfrm>
            <a:off x="9025499" y="3270251"/>
            <a:ext cx="706967" cy="476251"/>
          </a:xfrm>
          <a:custGeom>
            <a:avLst/>
            <a:gdLst>
              <a:gd name="T0" fmla="*/ 0 w 119"/>
              <a:gd name="T1" fmla="*/ 0 h 80"/>
              <a:gd name="T2" fmla="*/ 0 w 119"/>
              <a:gd name="T3" fmla="*/ 67 h 80"/>
              <a:gd name="T4" fmla="*/ 59 w 119"/>
              <a:gd name="T5" fmla="*/ 80 h 80"/>
              <a:gd name="T6" fmla="*/ 119 w 119"/>
              <a:gd name="T7" fmla="*/ 67 h 80"/>
              <a:gd name="T8" fmla="*/ 119 w 119"/>
              <a:gd name="T9" fmla="*/ 0 h 80"/>
              <a:gd name="T10" fmla="*/ 59 w 119"/>
              <a:gd name="T11" fmla="*/ 13 h 80"/>
              <a:gd name="T12" fmla="*/ 0 w 119"/>
              <a:gd name="T13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9" h="80">
                <a:moveTo>
                  <a:pt x="0" y="0"/>
                </a:moveTo>
                <a:cubicBezTo>
                  <a:pt x="0" y="67"/>
                  <a:pt x="0" y="67"/>
                  <a:pt x="0" y="67"/>
                </a:cubicBezTo>
                <a:cubicBezTo>
                  <a:pt x="16" y="75"/>
                  <a:pt x="37" y="80"/>
                  <a:pt x="59" y="80"/>
                </a:cubicBezTo>
                <a:cubicBezTo>
                  <a:pt x="82" y="80"/>
                  <a:pt x="102" y="75"/>
                  <a:pt x="119" y="67"/>
                </a:cubicBezTo>
                <a:cubicBezTo>
                  <a:pt x="119" y="0"/>
                  <a:pt x="119" y="0"/>
                  <a:pt x="119" y="0"/>
                </a:cubicBezTo>
                <a:cubicBezTo>
                  <a:pt x="102" y="8"/>
                  <a:pt x="82" y="13"/>
                  <a:pt x="59" y="13"/>
                </a:cubicBezTo>
                <a:cubicBezTo>
                  <a:pt x="37" y="13"/>
                  <a:pt x="16" y="8"/>
                  <a:pt x="0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3" name="Freeform 27"/>
          <p:cNvSpPr>
            <a:spLocks/>
          </p:cNvSpPr>
          <p:nvPr/>
        </p:nvSpPr>
        <p:spPr bwMode="auto">
          <a:xfrm>
            <a:off x="9025499" y="3668184"/>
            <a:ext cx="706967" cy="1456267"/>
          </a:xfrm>
          <a:custGeom>
            <a:avLst/>
            <a:gdLst>
              <a:gd name="T0" fmla="*/ 119 w 119"/>
              <a:gd name="T1" fmla="*/ 117 h 245"/>
              <a:gd name="T2" fmla="*/ 119 w 119"/>
              <a:gd name="T3" fmla="*/ 76 h 245"/>
              <a:gd name="T4" fmla="*/ 119 w 119"/>
              <a:gd name="T5" fmla="*/ 53 h 245"/>
              <a:gd name="T6" fmla="*/ 119 w 119"/>
              <a:gd name="T7" fmla="*/ 0 h 245"/>
              <a:gd name="T8" fmla="*/ 59 w 119"/>
              <a:gd name="T9" fmla="*/ 13 h 245"/>
              <a:gd name="T10" fmla="*/ 0 w 119"/>
              <a:gd name="T11" fmla="*/ 0 h 245"/>
              <a:gd name="T12" fmla="*/ 0 w 119"/>
              <a:gd name="T13" fmla="*/ 53 h 245"/>
              <a:gd name="T14" fmla="*/ 0 w 119"/>
              <a:gd name="T15" fmla="*/ 76 h 245"/>
              <a:gd name="T16" fmla="*/ 0 w 119"/>
              <a:gd name="T17" fmla="*/ 117 h 245"/>
              <a:gd name="T18" fmla="*/ 0 w 119"/>
              <a:gd name="T19" fmla="*/ 233 h 245"/>
              <a:gd name="T20" fmla="*/ 59 w 119"/>
              <a:gd name="T21" fmla="*/ 245 h 245"/>
              <a:gd name="T22" fmla="*/ 119 w 119"/>
              <a:gd name="T23" fmla="*/ 233 h 245"/>
              <a:gd name="T24" fmla="*/ 119 w 119"/>
              <a:gd name="T25" fmla="*/ 117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19" h="245">
                <a:moveTo>
                  <a:pt x="119" y="117"/>
                </a:moveTo>
                <a:cubicBezTo>
                  <a:pt x="119" y="76"/>
                  <a:pt x="119" y="76"/>
                  <a:pt x="119" y="76"/>
                </a:cubicBezTo>
                <a:cubicBezTo>
                  <a:pt x="119" y="53"/>
                  <a:pt x="119" y="53"/>
                  <a:pt x="119" y="53"/>
                </a:cubicBezTo>
                <a:cubicBezTo>
                  <a:pt x="119" y="0"/>
                  <a:pt x="119" y="0"/>
                  <a:pt x="119" y="0"/>
                </a:cubicBezTo>
                <a:cubicBezTo>
                  <a:pt x="102" y="8"/>
                  <a:pt x="82" y="13"/>
                  <a:pt x="59" y="13"/>
                </a:cubicBezTo>
                <a:cubicBezTo>
                  <a:pt x="37" y="13"/>
                  <a:pt x="16" y="8"/>
                  <a:pt x="0" y="0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233"/>
                  <a:pt x="0" y="233"/>
                  <a:pt x="0" y="233"/>
                </a:cubicBezTo>
                <a:cubicBezTo>
                  <a:pt x="16" y="241"/>
                  <a:pt x="37" y="245"/>
                  <a:pt x="59" y="245"/>
                </a:cubicBezTo>
                <a:cubicBezTo>
                  <a:pt x="82" y="245"/>
                  <a:pt x="102" y="241"/>
                  <a:pt x="119" y="233"/>
                </a:cubicBezTo>
                <a:cubicBezTo>
                  <a:pt x="119" y="117"/>
                  <a:pt x="119" y="117"/>
                  <a:pt x="119" y="117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4" name="Freeform 28"/>
          <p:cNvSpPr>
            <a:spLocks/>
          </p:cNvSpPr>
          <p:nvPr/>
        </p:nvSpPr>
        <p:spPr bwMode="auto">
          <a:xfrm>
            <a:off x="9732465" y="4578351"/>
            <a:ext cx="0" cy="474133"/>
          </a:xfrm>
          <a:custGeom>
            <a:avLst/>
            <a:gdLst>
              <a:gd name="T0" fmla="*/ 0 h 80"/>
              <a:gd name="T1" fmla="*/ 0 h 80"/>
              <a:gd name="T2" fmla="*/ 80 h 80"/>
              <a:gd name="T3" fmla="*/ 32 h 80"/>
              <a:gd name="T4" fmla="*/ 0 h 80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</a:cxnLst>
            <a:rect l="0" t="0" r="r" b="b"/>
            <a:pathLst>
              <a:path h="80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090D1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5" name="Freeform 29"/>
          <p:cNvSpPr>
            <a:spLocks/>
          </p:cNvSpPr>
          <p:nvPr/>
        </p:nvSpPr>
        <p:spPr bwMode="auto">
          <a:xfrm>
            <a:off x="9364166" y="5052485"/>
            <a:ext cx="368300" cy="588433"/>
          </a:xfrm>
          <a:custGeom>
            <a:avLst/>
            <a:gdLst>
              <a:gd name="T0" fmla="*/ 62 w 62"/>
              <a:gd name="T1" fmla="*/ 0 h 99"/>
              <a:gd name="T2" fmla="*/ 2 w 62"/>
              <a:gd name="T3" fmla="*/ 12 h 99"/>
              <a:gd name="T4" fmla="*/ 0 w 62"/>
              <a:gd name="T5" fmla="*/ 12 h 99"/>
              <a:gd name="T6" fmla="*/ 0 w 62"/>
              <a:gd name="T7" fmla="*/ 99 h 99"/>
              <a:gd name="T8" fmla="*/ 41 w 62"/>
              <a:gd name="T9" fmla="*/ 99 h 99"/>
              <a:gd name="T10" fmla="*/ 62 w 62"/>
              <a:gd name="T11" fmla="*/ 78 h 99"/>
              <a:gd name="T12" fmla="*/ 62 w 62"/>
              <a:gd name="T13" fmla="*/ 67 h 99"/>
              <a:gd name="T14" fmla="*/ 62 w 62"/>
              <a:gd name="T15" fmla="*/ 0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2" h="99">
                <a:moveTo>
                  <a:pt x="62" y="0"/>
                </a:moveTo>
                <a:cubicBezTo>
                  <a:pt x="45" y="8"/>
                  <a:pt x="25" y="12"/>
                  <a:pt x="2" y="12"/>
                </a:cubicBezTo>
                <a:cubicBezTo>
                  <a:pt x="1" y="12"/>
                  <a:pt x="0" y="12"/>
                  <a:pt x="0" y="12"/>
                </a:cubicBezTo>
                <a:cubicBezTo>
                  <a:pt x="0" y="99"/>
                  <a:pt x="0" y="99"/>
                  <a:pt x="0" y="99"/>
                </a:cubicBezTo>
                <a:cubicBezTo>
                  <a:pt x="41" y="99"/>
                  <a:pt x="41" y="99"/>
                  <a:pt x="41" y="99"/>
                </a:cubicBezTo>
                <a:cubicBezTo>
                  <a:pt x="53" y="99"/>
                  <a:pt x="62" y="89"/>
                  <a:pt x="62" y="78"/>
                </a:cubicBezTo>
                <a:cubicBezTo>
                  <a:pt x="62" y="67"/>
                  <a:pt x="62" y="67"/>
                  <a:pt x="62" y="67"/>
                </a:cubicBezTo>
                <a:cubicBezTo>
                  <a:pt x="62" y="0"/>
                  <a:pt x="62" y="0"/>
                  <a:pt x="62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6" name="Freeform 30"/>
          <p:cNvSpPr>
            <a:spLocks/>
          </p:cNvSpPr>
          <p:nvPr/>
        </p:nvSpPr>
        <p:spPr bwMode="auto">
          <a:xfrm>
            <a:off x="9364166" y="4648201"/>
            <a:ext cx="368300" cy="476251"/>
          </a:xfrm>
          <a:custGeom>
            <a:avLst/>
            <a:gdLst>
              <a:gd name="T0" fmla="*/ 0 w 62"/>
              <a:gd name="T1" fmla="*/ 0 h 80"/>
              <a:gd name="T2" fmla="*/ 0 w 62"/>
              <a:gd name="T3" fmla="*/ 80 h 80"/>
              <a:gd name="T4" fmla="*/ 2 w 62"/>
              <a:gd name="T5" fmla="*/ 80 h 80"/>
              <a:gd name="T6" fmla="*/ 62 w 62"/>
              <a:gd name="T7" fmla="*/ 68 h 80"/>
              <a:gd name="T8" fmla="*/ 62 w 62"/>
              <a:gd name="T9" fmla="*/ 68 h 80"/>
              <a:gd name="T10" fmla="*/ 2 w 62"/>
              <a:gd name="T11" fmla="*/ 80 h 80"/>
              <a:gd name="T12" fmla="*/ 0 w 62"/>
              <a:gd name="T13" fmla="*/ 80 h 80"/>
              <a:gd name="T14" fmla="*/ 0 w 62"/>
              <a:gd name="T15" fmla="*/ 0 h 80"/>
              <a:gd name="T16" fmla="*/ 0 w 62"/>
              <a:gd name="T17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" h="80">
                <a:moveTo>
                  <a:pt x="0" y="0"/>
                </a:moveTo>
                <a:cubicBezTo>
                  <a:pt x="0" y="80"/>
                  <a:pt x="0" y="80"/>
                  <a:pt x="0" y="80"/>
                </a:cubicBezTo>
                <a:cubicBezTo>
                  <a:pt x="0" y="80"/>
                  <a:pt x="1" y="80"/>
                  <a:pt x="2" y="80"/>
                </a:cubicBezTo>
                <a:cubicBezTo>
                  <a:pt x="25" y="80"/>
                  <a:pt x="45" y="76"/>
                  <a:pt x="62" y="68"/>
                </a:cubicBezTo>
                <a:cubicBezTo>
                  <a:pt x="62" y="68"/>
                  <a:pt x="62" y="68"/>
                  <a:pt x="62" y="68"/>
                </a:cubicBezTo>
                <a:cubicBezTo>
                  <a:pt x="45" y="76"/>
                  <a:pt x="25" y="80"/>
                  <a:pt x="2" y="80"/>
                </a:cubicBezTo>
                <a:cubicBezTo>
                  <a:pt x="1" y="80"/>
                  <a:pt x="0" y="80"/>
                  <a:pt x="0" y="8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0729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7" name="Freeform 31"/>
          <p:cNvSpPr>
            <a:spLocks/>
          </p:cNvSpPr>
          <p:nvPr/>
        </p:nvSpPr>
        <p:spPr bwMode="auto">
          <a:xfrm>
            <a:off x="9364166" y="2175935"/>
            <a:ext cx="368300" cy="1094317"/>
          </a:xfrm>
          <a:custGeom>
            <a:avLst/>
            <a:gdLst>
              <a:gd name="T0" fmla="*/ 62 w 62"/>
              <a:gd name="T1" fmla="*/ 0 h 184"/>
              <a:gd name="T2" fmla="*/ 2 w 62"/>
              <a:gd name="T3" fmla="*/ 13 h 184"/>
              <a:gd name="T4" fmla="*/ 0 w 62"/>
              <a:gd name="T5" fmla="*/ 12 h 184"/>
              <a:gd name="T6" fmla="*/ 0 w 62"/>
              <a:gd name="T7" fmla="*/ 13 h 184"/>
              <a:gd name="T8" fmla="*/ 2 w 62"/>
              <a:gd name="T9" fmla="*/ 13 h 184"/>
              <a:gd name="T10" fmla="*/ 62 w 62"/>
              <a:gd name="T11" fmla="*/ 0 h 184"/>
              <a:gd name="T12" fmla="*/ 62 w 62"/>
              <a:gd name="T13" fmla="*/ 184 h 184"/>
              <a:gd name="T14" fmla="*/ 62 w 62"/>
              <a:gd name="T15" fmla="*/ 184 h 184"/>
              <a:gd name="T16" fmla="*/ 62 w 62"/>
              <a:gd name="T17" fmla="*/ 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" h="184">
                <a:moveTo>
                  <a:pt x="62" y="0"/>
                </a:moveTo>
                <a:cubicBezTo>
                  <a:pt x="45" y="8"/>
                  <a:pt x="25" y="13"/>
                  <a:pt x="2" y="13"/>
                </a:cubicBezTo>
                <a:cubicBezTo>
                  <a:pt x="1" y="13"/>
                  <a:pt x="0" y="12"/>
                  <a:pt x="0" y="12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1" y="13"/>
                  <a:pt x="2" y="13"/>
                </a:cubicBezTo>
                <a:cubicBezTo>
                  <a:pt x="25" y="13"/>
                  <a:pt x="45" y="8"/>
                  <a:pt x="62" y="0"/>
                </a:cubicBezTo>
                <a:cubicBezTo>
                  <a:pt x="62" y="184"/>
                  <a:pt x="62" y="184"/>
                  <a:pt x="62" y="184"/>
                </a:cubicBezTo>
                <a:cubicBezTo>
                  <a:pt x="62" y="184"/>
                  <a:pt x="62" y="184"/>
                  <a:pt x="62" y="184"/>
                </a:cubicBezTo>
                <a:cubicBezTo>
                  <a:pt x="62" y="0"/>
                  <a:pt x="62" y="0"/>
                  <a:pt x="62" y="0"/>
                </a:cubicBezTo>
              </a:path>
            </a:pathLst>
          </a:custGeom>
          <a:solidFill>
            <a:srgbClr val="E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8" name="Freeform 32"/>
          <p:cNvSpPr>
            <a:spLocks/>
          </p:cNvSpPr>
          <p:nvPr/>
        </p:nvSpPr>
        <p:spPr bwMode="auto">
          <a:xfrm>
            <a:off x="9364166" y="2175935"/>
            <a:ext cx="368300" cy="1170517"/>
          </a:xfrm>
          <a:custGeom>
            <a:avLst/>
            <a:gdLst>
              <a:gd name="T0" fmla="*/ 62 w 62"/>
              <a:gd name="T1" fmla="*/ 0 h 197"/>
              <a:gd name="T2" fmla="*/ 2 w 62"/>
              <a:gd name="T3" fmla="*/ 13 h 197"/>
              <a:gd name="T4" fmla="*/ 0 w 62"/>
              <a:gd name="T5" fmla="*/ 13 h 197"/>
              <a:gd name="T6" fmla="*/ 0 w 62"/>
              <a:gd name="T7" fmla="*/ 197 h 197"/>
              <a:gd name="T8" fmla="*/ 0 w 62"/>
              <a:gd name="T9" fmla="*/ 197 h 197"/>
              <a:gd name="T10" fmla="*/ 2 w 62"/>
              <a:gd name="T11" fmla="*/ 197 h 197"/>
              <a:gd name="T12" fmla="*/ 62 w 62"/>
              <a:gd name="T13" fmla="*/ 184 h 197"/>
              <a:gd name="T14" fmla="*/ 62 w 62"/>
              <a:gd name="T15" fmla="*/ 0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2" h="197">
                <a:moveTo>
                  <a:pt x="62" y="0"/>
                </a:moveTo>
                <a:cubicBezTo>
                  <a:pt x="45" y="8"/>
                  <a:pt x="25" y="13"/>
                  <a:pt x="2" y="13"/>
                </a:cubicBezTo>
                <a:cubicBezTo>
                  <a:pt x="1" y="13"/>
                  <a:pt x="0" y="13"/>
                  <a:pt x="0" y="13"/>
                </a:cubicBezTo>
                <a:cubicBezTo>
                  <a:pt x="0" y="197"/>
                  <a:pt x="0" y="197"/>
                  <a:pt x="0" y="197"/>
                </a:cubicBezTo>
                <a:cubicBezTo>
                  <a:pt x="0" y="197"/>
                  <a:pt x="0" y="197"/>
                  <a:pt x="0" y="197"/>
                </a:cubicBezTo>
                <a:cubicBezTo>
                  <a:pt x="0" y="197"/>
                  <a:pt x="1" y="197"/>
                  <a:pt x="2" y="197"/>
                </a:cubicBezTo>
                <a:cubicBezTo>
                  <a:pt x="25" y="197"/>
                  <a:pt x="45" y="192"/>
                  <a:pt x="62" y="184"/>
                </a:cubicBezTo>
                <a:cubicBezTo>
                  <a:pt x="62" y="0"/>
                  <a:pt x="62" y="0"/>
                  <a:pt x="62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89" name="Freeform 33"/>
          <p:cNvSpPr>
            <a:spLocks/>
          </p:cNvSpPr>
          <p:nvPr/>
        </p:nvSpPr>
        <p:spPr bwMode="auto">
          <a:xfrm>
            <a:off x="9732465" y="3270251"/>
            <a:ext cx="0" cy="397933"/>
          </a:xfrm>
          <a:custGeom>
            <a:avLst/>
            <a:gdLst>
              <a:gd name="T0" fmla="*/ 0 h 188"/>
              <a:gd name="T1" fmla="*/ 0 h 188"/>
              <a:gd name="T2" fmla="*/ 0 h 188"/>
              <a:gd name="T3" fmla="*/ 0 h 188"/>
              <a:gd name="T4" fmla="*/ 188 h 188"/>
              <a:gd name="T5" fmla="*/ 188 h 188"/>
              <a:gd name="T6" fmla="*/ 0 h 188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</a:cxnLst>
            <a:rect l="0" t="0" r="r" b="b"/>
            <a:pathLst>
              <a:path h="188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188"/>
                </a:lnTo>
                <a:lnTo>
                  <a:pt x="0" y="188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0" name="Freeform 34"/>
          <p:cNvSpPr>
            <a:spLocks/>
          </p:cNvSpPr>
          <p:nvPr/>
        </p:nvSpPr>
        <p:spPr bwMode="auto">
          <a:xfrm>
            <a:off x="9732465" y="3270251"/>
            <a:ext cx="0" cy="397933"/>
          </a:xfrm>
          <a:custGeom>
            <a:avLst/>
            <a:gdLst>
              <a:gd name="T0" fmla="*/ 0 h 188"/>
              <a:gd name="T1" fmla="*/ 0 h 188"/>
              <a:gd name="T2" fmla="*/ 0 h 188"/>
              <a:gd name="T3" fmla="*/ 0 h 188"/>
              <a:gd name="T4" fmla="*/ 188 h 188"/>
              <a:gd name="T5" fmla="*/ 188 h 188"/>
              <a:gd name="T6" fmla="*/ 0 h 188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</a:cxnLst>
            <a:rect l="0" t="0" r="r" b="b"/>
            <a:pathLst>
              <a:path h="188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188"/>
                </a:lnTo>
                <a:lnTo>
                  <a:pt x="0" y="18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1" name="Freeform 35"/>
          <p:cNvSpPr>
            <a:spLocks/>
          </p:cNvSpPr>
          <p:nvPr/>
        </p:nvSpPr>
        <p:spPr bwMode="auto">
          <a:xfrm>
            <a:off x="9364166" y="3270251"/>
            <a:ext cx="368300" cy="76200"/>
          </a:xfrm>
          <a:custGeom>
            <a:avLst/>
            <a:gdLst>
              <a:gd name="T0" fmla="*/ 62 w 62"/>
              <a:gd name="T1" fmla="*/ 0 h 13"/>
              <a:gd name="T2" fmla="*/ 2 w 62"/>
              <a:gd name="T3" fmla="*/ 13 h 13"/>
              <a:gd name="T4" fmla="*/ 0 w 62"/>
              <a:gd name="T5" fmla="*/ 13 h 13"/>
              <a:gd name="T6" fmla="*/ 0 w 62"/>
              <a:gd name="T7" fmla="*/ 13 h 13"/>
              <a:gd name="T8" fmla="*/ 0 w 62"/>
              <a:gd name="T9" fmla="*/ 13 h 13"/>
              <a:gd name="T10" fmla="*/ 2 w 62"/>
              <a:gd name="T11" fmla="*/ 13 h 13"/>
              <a:gd name="T12" fmla="*/ 62 w 62"/>
              <a:gd name="T13" fmla="*/ 0 h 13"/>
              <a:gd name="T14" fmla="*/ 62 w 62"/>
              <a:gd name="T15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2" h="13">
                <a:moveTo>
                  <a:pt x="62" y="0"/>
                </a:moveTo>
                <a:cubicBezTo>
                  <a:pt x="45" y="8"/>
                  <a:pt x="25" y="13"/>
                  <a:pt x="2" y="13"/>
                </a:cubicBezTo>
                <a:cubicBezTo>
                  <a:pt x="1" y="13"/>
                  <a:pt x="0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1" y="13"/>
                  <a:pt x="2" y="13"/>
                </a:cubicBezTo>
                <a:cubicBezTo>
                  <a:pt x="25" y="13"/>
                  <a:pt x="45" y="8"/>
                  <a:pt x="62" y="0"/>
                </a:cubicBezTo>
                <a:cubicBezTo>
                  <a:pt x="62" y="0"/>
                  <a:pt x="62" y="0"/>
                  <a:pt x="62" y="0"/>
                </a:cubicBezTo>
              </a:path>
            </a:pathLst>
          </a:custGeom>
          <a:solidFill>
            <a:srgbClr val="8782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2" name="Freeform 36"/>
          <p:cNvSpPr>
            <a:spLocks/>
          </p:cNvSpPr>
          <p:nvPr/>
        </p:nvSpPr>
        <p:spPr bwMode="auto">
          <a:xfrm>
            <a:off x="9364166" y="3270251"/>
            <a:ext cx="368300" cy="476251"/>
          </a:xfrm>
          <a:custGeom>
            <a:avLst/>
            <a:gdLst>
              <a:gd name="T0" fmla="*/ 62 w 62"/>
              <a:gd name="T1" fmla="*/ 0 h 80"/>
              <a:gd name="T2" fmla="*/ 62 w 62"/>
              <a:gd name="T3" fmla="*/ 0 h 80"/>
              <a:gd name="T4" fmla="*/ 2 w 62"/>
              <a:gd name="T5" fmla="*/ 13 h 80"/>
              <a:gd name="T6" fmla="*/ 0 w 62"/>
              <a:gd name="T7" fmla="*/ 13 h 80"/>
              <a:gd name="T8" fmla="*/ 0 w 62"/>
              <a:gd name="T9" fmla="*/ 80 h 80"/>
              <a:gd name="T10" fmla="*/ 0 w 62"/>
              <a:gd name="T11" fmla="*/ 80 h 80"/>
              <a:gd name="T12" fmla="*/ 2 w 62"/>
              <a:gd name="T13" fmla="*/ 80 h 80"/>
              <a:gd name="T14" fmla="*/ 62 w 62"/>
              <a:gd name="T15" fmla="*/ 67 h 80"/>
              <a:gd name="T16" fmla="*/ 62 w 62"/>
              <a:gd name="T17" fmla="*/ 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" h="80">
                <a:moveTo>
                  <a:pt x="62" y="0"/>
                </a:moveTo>
                <a:cubicBezTo>
                  <a:pt x="62" y="0"/>
                  <a:pt x="62" y="0"/>
                  <a:pt x="62" y="0"/>
                </a:cubicBezTo>
                <a:cubicBezTo>
                  <a:pt x="45" y="8"/>
                  <a:pt x="25" y="13"/>
                  <a:pt x="2" y="13"/>
                </a:cubicBezTo>
                <a:cubicBezTo>
                  <a:pt x="1" y="13"/>
                  <a:pt x="0" y="13"/>
                  <a:pt x="0" y="13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0"/>
                  <a:pt x="1" y="80"/>
                  <a:pt x="2" y="80"/>
                </a:cubicBezTo>
                <a:cubicBezTo>
                  <a:pt x="25" y="80"/>
                  <a:pt x="45" y="75"/>
                  <a:pt x="62" y="67"/>
                </a:cubicBezTo>
                <a:cubicBezTo>
                  <a:pt x="62" y="0"/>
                  <a:pt x="62" y="0"/>
                  <a:pt x="62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3" name="Freeform 37"/>
          <p:cNvSpPr>
            <a:spLocks/>
          </p:cNvSpPr>
          <p:nvPr/>
        </p:nvSpPr>
        <p:spPr bwMode="auto">
          <a:xfrm>
            <a:off x="9732465" y="3668185"/>
            <a:ext cx="0" cy="910167"/>
          </a:xfrm>
          <a:custGeom>
            <a:avLst/>
            <a:gdLst>
              <a:gd name="T0" fmla="*/ 0 h 430"/>
              <a:gd name="T1" fmla="*/ 0 h 430"/>
              <a:gd name="T2" fmla="*/ 0 h 430"/>
              <a:gd name="T3" fmla="*/ 0 h 430"/>
              <a:gd name="T4" fmla="*/ 149 h 430"/>
              <a:gd name="T5" fmla="*/ 213 h 430"/>
              <a:gd name="T6" fmla="*/ 329 h 430"/>
              <a:gd name="T7" fmla="*/ 430 h 430"/>
              <a:gd name="T8" fmla="*/ 430 h 430"/>
              <a:gd name="T9" fmla="*/ 329 h 430"/>
              <a:gd name="T10" fmla="*/ 213 h 430"/>
              <a:gd name="T11" fmla="*/ 149 h 430"/>
              <a:gd name="T12" fmla="*/ 0 h 430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  <a:cxn ang="0">
                <a:pos x="0" y="T8"/>
              </a:cxn>
              <a:cxn ang="0">
                <a:pos x="0" y="T9"/>
              </a:cxn>
              <a:cxn ang="0">
                <a:pos x="0" y="T10"/>
              </a:cxn>
              <a:cxn ang="0">
                <a:pos x="0" y="T11"/>
              </a:cxn>
              <a:cxn ang="0">
                <a:pos x="0" y="T12"/>
              </a:cxn>
            </a:cxnLst>
            <a:rect l="0" t="0" r="r" b="b"/>
            <a:pathLst>
              <a:path h="43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149"/>
                </a:lnTo>
                <a:lnTo>
                  <a:pt x="0" y="213"/>
                </a:lnTo>
                <a:lnTo>
                  <a:pt x="0" y="329"/>
                </a:lnTo>
                <a:lnTo>
                  <a:pt x="0" y="430"/>
                </a:lnTo>
                <a:lnTo>
                  <a:pt x="0" y="430"/>
                </a:lnTo>
                <a:lnTo>
                  <a:pt x="0" y="329"/>
                </a:lnTo>
                <a:lnTo>
                  <a:pt x="0" y="213"/>
                </a:lnTo>
                <a:lnTo>
                  <a:pt x="0" y="149"/>
                </a:lnTo>
                <a:lnTo>
                  <a:pt x="0" y="0"/>
                </a:lnTo>
                <a:close/>
              </a:path>
            </a:pathLst>
          </a:custGeom>
          <a:solidFill>
            <a:srgbClr val="26B6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4" name="Freeform 38"/>
          <p:cNvSpPr>
            <a:spLocks/>
          </p:cNvSpPr>
          <p:nvPr/>
        </p:nvSpPr>
        <p:spPr bwMode="auto">
          <a:xfrm>
            <a:off x="9732465" y="3668185"/>
            <a:ext cx="0" cy="910167"/>
          </a:xfrm>
          <a:custGeom>
            <a:avLst/>
            <a:gdLst>
              <a:gd name="T0" fmla="*/ 0 h 430"/>
              <a:gd name="T1" fmla="*/ 0 h 430"/>
              <a:gd name="T2" fmla="*/ 0 h 430"/>
              <a:gd name="T3" fmla="*/ 0 h 430"/>
              <a:gd name="T4" fmla="*/ 149 h 430"/>
              <a:gd name="T5" fmla="*/ 213 h 430"/>
              <a:gd name="T6" fmla="*/ 329 h 430"/>
              <a:gd name="T7" fmla="*/ 430 h 430"/>
              <a:gd name="T8" fmla="*/ 430 h 430"/>
              <a:gd name="T9" fmla="*/ 329 h 430"/>
              <a:gd name="T10" fmla="*/ 213 h 430"/>
              <a:gd name="T11" fmla="*/ 149 h 430"/>
              <a:gd name="T12" fmla="*/ 0 h 430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  <a:cxn ang="0">
                <a:pos x="0" y="T8"/>
              </a:cxn>
              <a:cxn ang="0">
                <a:pos x="0" y="T9"/>
              </a:cxn>
              <a:cxn ang="0">
                <a:pos x="0" y="T10"/>
              </a:cxn>
              <a:cxn ang="0">
                <a:pos x="0" y="T11"/>
              </a:cxn>
              <a:cxn ang="0">
                <a:pos x="0" y="T12"/>
              </a:cxn>
            </a:cxnLst>
            <a:rect l="0" t="0" r="r" b="b"/>
            <a:pathLst>
              <a:path h="43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149"/>
                </a:lnTo>
                <a:lnTo>
                  <a:pt x="0" y="213"/>
                </a:lnTo>
                <a:lnTo>
                  <a:pt x="0" y="329"/>
                </a:lnTo>
                <a:lnTo>
                  <a:pt x="0" y="430"/>
                </a:lnTo>
                <a:lnTo>
                  <a:pt x="0" y="430"/>
                </a:lnTo>
                <a:lnTo>
                  <a:pt x="0" y="329"/>
                </a:lnTo>
                <a:lnTo>
                  <a:pt x="0" y="213"/>
                </a:lnTo>
                <a:lnTo>
                  <a:pt x="0" y="14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5" name="Rectangle 39"/>
          <p:cNvSpPr>
            <a:spLocks noChangeArrowheads="1"/>
          </p:cNvSpPr>
          <p:nvPr/>
        </p:nvSpPr>
        <p:spPr bwMode="auto">
          <a:xfrm>
            <a:off x="9732466" y="4578351"/>
            <a:ext cx="2117" cy="474133"/>
          </a:xfrm>
          <a:prstGeom prst="rect">
            <a:avLst/>
          </a:prstGeom>
          <a:solidFill>
            <a:srgbClr val="0729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6" name="Rectangle 40"/>
          <p:cNvSpPr>
            <a:spLocks noChangeArrowheads="1"/>
          </p:cNvSpPr>
          <p:nvPr/>
        </p:nvSpPr>
        <p:spPr bwMode="auto">
          <a:xfrm>
            <a:off x="9732466" y="4578351"/>
            <a:ext cx="2117" cy="474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7" name="Freeform 41"/>
          <p:cNvSpPr>
            <a:spLocks/>
          </p:cNvSpPr>
          <p:nvPr/>
        </p:nvSpPr>
        <p:spPr bwMode="auto">
          <a:xfrm>
            <a:off x="9364166" y="3668184"/>
            <a:ext cx="368300" cy="78317"/>
          </a:xfrm>
          <a:custGeom>
            <a:avLst/>
            <a:gdLst>
              <a:gd name="T0" fmla="*/ 62 w 62"/>
              <a:gd name="T1" fmla="*/ 0 h 13"/>
              <a:gd name="T2" fmla="*/ 2 w 62"/>
              <a:gd name="T3" fmla="*/ 13 h 13"/>
              <a:gd name="T4" fmla="*/ 0 w 62"/>
              <a:gd name="T5" fmla="*/ 13 h 13"/>
              <a:gd name="T6" fmla="*/ 0 w 62"/>
              <a:gd name="T7" fmla="*/ 13 h 13"/>
              <a:gd name="T8" fmla="*/ 0 w 62"/>
              <a:gd name="T9" fmla="*/ 13 h 13"/>
              <a:gd name="T10" fmla="*/ 2 w 62"/>
              <a:gd name="T11" fmla="*/ 13 h 13"/>
              <a:gd name="T12" fmla="*/ 62 w 62"/>
              <a:gd name="T13" fmla="*/ 0 h 13"/>
              <a:gd name="T14" fmla="*/ 62 w 62"/>
              <a:gd name="T15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2" h="13">
                <a:moveTo>
                  <a:pt x="62" y="0"/>
                </a:moveTo>
                <a:cubicBezTo>
                  <a:pt x="45" y="8"/>
                  <a:pt x="25" y="13"/>
                  <a:pt x="2" y="13"/>
                </a:cubicBezTo>
                <a:cubicBezTo>
                  <a:pt x="1" y="13"/>
                  <a:pt x="0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1" y="13"/>
                  <a:pt x="2" y="13"/>
                </a:cubicBezTo>
                <a:cubicBezTo>
                  <a:pt x="25" y="13"/>
                  <a:pt x="45" y="8"/>
                  <a:pt x="62" y="0"/>
                </a:cubicBezTo>
                <a:cubicBezTo>
                  <a:pt x="62" y="0"/>
                  <a:pt x="62" y="0"/>
                  <a:pt x="62" y="0"/>
                </a:cubicBezTo>
              </a:path>
            </a:pathLst>
          </a:custGeom>
          <a:solidFill>
            <a:srgbClr val="15657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8" name="Freeform 42"/>
          <p:cNvSpPr>
            <a:spLocks/>
          </p:cNvSpPr>
          <p:nvPr/>
        </p:nvSpPr>
        <p:spPr bwMode="auto">
          <a:xfrm>
            <a:off x="9364166" y="3668184"/>
            <a:ext cx="368300" cy="1456267"/>
          </a:xfrm>
          <a:custGeom>
            <a:avLst/>
            <a:gdLst>
              <a:gd name="T0" fmla="*/ 62 w 62"/>
              <a:gd name="T1" fmla="*/ 0 h 245"/>
              <a:gd name="T2" fmla="*/ 62 w 62"/>
              <a:gd name="T3" fmla="*/ 0 h 245"/>
              <a:gd name="T4" fmla="*/ 2 w 62"/>
              <a:gd name="T5" fmla="*/ 13 h 245"/>
              <a:gd name="T6" fmla="*/ 0 w 62"/>
              <a:gd name="T7" fmla="*/ 13 h 245"/>
              <a:gd name="T8" fmla="*/ 0 w 62"/>
              <a:gd name="T9" fmla="*/ 165 h 245"/>
              <a:gd name="T10" fmla="*/ 0 w 62"/>
              <a:gd name="T11" fmla="*/ 245 h 245"/>
              <a:gd name="T12" fmla="*/ 2 w 62"/>
              <a:gd name="T13" fmla="*/ 245 h 245"/>
              <a:gd name="T14" fmla="*/ 62 w 62"/>
              <a:gd name="T15" fmla="*/ 233 h 245"/>
              <a:gd name="T16" fmla="*/ 62 w 62"/>
              <a:gd name="T17" fmla="*/ 153 h 245"/>
              <a:gd name="T18" fmla="*/ 62 w 62"/>
              <a:gd name="T19" fmla="*/ 117 h 245"/>
              <a:gd name="T20" fmla="*/ 62 w 62"/>
              <a:gd name="T21" fmla="*/ 76 h 245"/>
              <a:gd name="T22" fmla="*/ 62 w 62"/>
              <a:gd name="T23" fmla="*/ 53 h 245"/>
              <a:gd name="T24" fmla="*/ 62 w 62"/>
              <a:gd name="T25" fmla="*/ 0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2" h="245">
                <a:moveTo>
                  <a:pt x="62" y="0"/>
                </a:moveTo>
                <a:cubicBezTo>
                  <a:pt x="62" y="0"/>
                  <a:pt x="62" y="0"/>
                  <a:pt x="62" y="0"/>
                </a:cubicBezTo>
                <a:cubicBezTo>
                  <a:pt x="45" y="8"/>
                  <a:pt x="25" y="13"/>
                  <a:pt x="2" y="13"/>
                </a:cubicBezTo>
                <a:cubicBezTo>
                  <a:pt x="1" y="13"/>
                  <a:pt x="0" y="13"/>
                  <a:pt x="0" y="13"/>
                </a:cubicBezTo>
                <a:cubicBezTo>
                  <a:pt x="0" y="165"/>
                  <a:pt x="0" y="165"/>
                  <a:pt x="0" y="165"/>
                </a:cubicBezTo>
                <a:cubicBezTo>
                  <a:pt x="0" y="245"/>
                  <a:pt x="0" y="245"/>
                  <a:pt x="0" y="245"/>
                </a:cubicBezTo>
                <a:cubicBezTo>
                  <a:pt x="0" y="245"/>
                  <a:pt x="1" y="245"/>
                  <a:pt x="2" y="245"/>
                </a:cubicBezTo>
                <a:cubicBezTo>
                  <a:pt x="25" y="245"/>
                  <a:pt x="45" y="241"/>
                  <a:pt x="62" y="233"/>
                </a:cubicBezTo>
                <a:cubicBezTo>
                  <a:pt x="62" y="153"/>
                  <a:pt x="62" y="153"/>
                  <a:pt x="62" y="153"/>
                </a:cubicBezTo>
                <a:cubicBezTo>
                  <a:pt x="62" y="117"/>
                  <a:pt x="62" y="117"/>
                  <a:pt x="62" y="117"/>
                </a:cubicBezTo>
                <a:cubicBezTo>
                  <a:pt x="62" y="76"/>
                  <a:pt x="62" y="76"/>
                  <a:pt x="62" y="76"/>
                </a:cubicBezTo>
                <a:cubicBezTo>
                  <a:pt x="62" y="53"/>
                  <a:pt x="62" y="53"/>
                  <a:pt x="62" y="53"/>
                </a:cubicBezTo>
                <a:cubicBezTo>
                  <a:pt x="62" y="0"/>
                  <a:pt x="62" y="0"/>
                  <a:pt x="62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299" name="Freeform 43"/>
          <p:cNvSpPr>
            <a:spLocks/>
          </p:cNvSpPr>
          <p:nvPr/>
        </p:nvSpPr>
        <p:spPr bwMode="auto">
          <a:xfrm>
            <a:off x="8919666" y="2004485"/>
            <a:ext cx="920751" cy="3655484"/>
          </a:xfrm>
          <a:custGeom>
            <a:avLst/>
            <a:gdLst>
              <a:gd name="T0" fmla="*/ 137 w 155"/>
              <a:gd name="T1" fmla="*/ 24 h 615"/>
              <a:gd name="T2" fmla="*/ 137 w 155"/>
              <a:gd name="T3" fmla="*/ 109 h 615"/>
              <a:gd name="T4" fmla="*/ 137 w 155"/>
              <a:gd name="T5" fmla="*/ 173 h 615"/>
              <a:gd name="T6" fmla="*/ 137 w 155"/>
              <a:gd name="T7" fmla="*/ 280 h 615"/>
              <a:gd name="T8" fmla="*/ 137 w 155"/>
              <a:gd name="T9" fmla="*/ 333 h 615"/>
              <a:gd name="T10" fmla="*/ 137 w 155"/>
              <a:gd name="T11" fmla="*/ 356 h 615"/>
              <a:gd name="T12" fmla="*/ 137 w 155"/>
              <a:gd name="T13" fmla="*/ 397 h 615"/>
              <a:gd name="T14" fmla="*/ 137 w 155"/>
              <a:gd name="T15" fmla="*/ 433 h 615"/>
              <a:gd name="T16" fmla="*/ 137 w 155"/>
              <a:gd name="T17" fmla="*/ 465 h 615"/>
              <a:gd name="T18" fmla="*/ 137 w 155"/>
              <a:gd name="T19" fmla="*/ 580 h 615"/>
              <a:gd name="T20" fmla="*/ 137 w 155"/>
              <a:gd name="T21" fmla="*/ 591 h 615"/>
              <a:gd name="T22" fmla="*/ 116 w 155"/>
              <a:gd name="T23" fmla="*/ 612 h 615"/>
              <a:gd name="T24" fmla="*/ 38 w 155"/>
              <a:gd name="T25" fmla="*/ 612 h 615"/>
              <a:gd name="T26" fmla="*/ 18 w 155"/>
              <a:gd name="T27" fmla="*/ 591 h 615"/>
              <a:gd name="T28" fmla="*/ 18 w 155"/>
              <a:gd name="T29" fmla="*/ 580 h 615"/>
              <a:gd name="T30" fmla="*/ 18 w 155"/>
              <a:gd name="T31" fmla="*/ 465 h 615"/>
              <a:gd name="T32" fmla="*/ 18 w 155"/>
              <a:gd name="T33" fmla="*/ 433 h 615"/>
              <a:gd name="T34" fmla="*/ 18 w 155"/>
              <a:gd name="T35" fmla="*/ 397 h 615"/>
              <a:gd name="T36" fmla="*/ 18 w 155"/>
              <a:gd name="T37" fmla="*/ 356 h 615"/>
              <a:gd name="T38" fmla="*/ 18 w 155"/>
              <a:gd name="T39" fmla="*/ 333 h 615"/>
              <a:gd name="T40" fmla="*/ 18 w 155"/>
              <a:gd name="T41" fmla="*/ 280 h 615"/>
              <a:gd name="T42" fmla="*/ 18 w 155"/>
              <a:gd name="T43" fmla="*/ 173 h 615"/>
              <a:gd name="T44" fmla="*/ 18 w 155"/>
              <a:gd name="T45" fmla="*/ 109 h 615"/>
              <a:gd name="T46" fmla="*/ 18 w 155"/>
              <a:gd name="T47" fmla="*/ 24 h 615"/>
              <a:gd name="T48" fmla="*/ 0 w 155"/>
              <a:gd name="T49" fmla="*/ 0 h 615"/>
              <a:gd name="T50" fmla="*/ 0 w 155"/>
              <a:gd name="T51" fmla="*/ 4 h 615"/>
              <a:gd name="T52" fmla="*/ 9 w 155"/>
              <a:gd name="T53" fmla="*/ 9 h 615"/>
              <a:gd name="T54" fmla="*/ 15 w 155"/>
              <a:gd name="T55" fmla="*/ 24 h 615"/>
              <a:gd name="T56" fmla="*/ 15 w 155"/>
              <a:gd name="T57" fmla="*/ 107 h 615"/>
              <a:gd name="T58" fmla="*/ 15 w 155"/>
              <a:gd name="T59" fmla="*/ 171 h 615"/>
              <a:gd name="T60" fmla="*/ 15 w 155"/>
              <a:gd name="T61" fmla="*/ 279 h 615"/>
              <a:gd name="T62" fmla="*/ 15 w 155"/>
              <a:gd name="T63" fmla="*/ 333 h 615"/>
              <a:gd name="T64" fmla="*/ 15 w 155"/>
              <a:gd name="T65" fmla="*/ 354 h 615"/>
              <a:gd name="T66" fmla="*/ 15 w 155"/>
              <a:gd name="T67" fmla="*/ 397 h 615"/>
              <a:gd name="T68" fmla="*/ 15 w 155"/>
              <a:gd name="T69" fmla="*/ 431 h 615"/>
              <a:gd name="T70" fmla="*/ 15 w 155"/>
              <a:gd name="T71" fmla="*/ 465 h 615"/>
              <a:gd name="T72" fmla="*/ 15 w 155"/>
              <a:gd name="T73" fmla="*/ 580 h 615"/>
              <a:gd name="T74" fmla="*/ 15 w 155"/>
              <a:gd name="T75" fmla="*/ 591 h 615"/>
              <a:gd name="T76" fmla="*/ 15 w 155"/>
              <a:gd name="T77" fmla="*/ 591 h 615"/>
              <a:gd name="T78" fmla="*/ 38 w 155"/>
              <a:gd name="T79" fmla="*/ 615 h 615"/>
              <a:gd name="T80" fmla="*/ 116 w 155"/>
              <a:gd name="T81" fmla="*/ 615 h 615"/>
              <a:gd name="T82" fmla="*/ 140 w 155"/>
              <a:gd name="T83" fmla="*/ 591 h 615"/>
              <a:gd name="T84" fmla="*/ 140 w 155"/>
              <a:gd name="T85" fmla="*/ 580 h 615"/>
              <a:gd name="T86" fmla="*/ 140 w 155"/>
              <a:gd name="T87" fmla="*/ 465 h 615"/>
              <a:gd name="T88" fmla="*/ 140 w 155"/>
              <a:gd name="T89" fmla="*/ 431 h 615"/>
              <a:gd name="T90" fmla="*/ 140 w 155"/>
              <a:gd name="T91" fmla="*/ 397 h 615"/>
              <a:gd name="T92" fmla="*/ 140 w 155"/>
              <a:gd name="T93" fmla="*/ 354 h 615"/>
              <a:gd name="T94" fmla="*/ 140 w 155"/>
              <a:gd name="T95" fmla="*/ 333 h 615"/>
              <a:gd name="T96" fmla="*/ 140 w 155"/>
              <a:gd name="T97" fmla="*/ 279 h 615"/>
              <a:gd name="T98" fmla="*/ 140 w 155"/>
              <a:gd name="T99" fmla="*/ 171 h 615"/>
              <a:gd name="T100" fmla="*/ 140 w 155"/>
              <a:gd name="T101" fmla="*/ 107 h 615"/>
              <a:gd name="T102" fmla="*/ 140 w 155"/>
              <a:gd name="T103" fmla="*/ 24 h 615"/>
              <a:gd name="T104" fmla="*/ 145 w 155"/>
              <a:gd name="T105" fmla="*/ 9 h 615"/>
              <a:gd name="T106" fmla="*/ 155 w 155"/>
              <a:gd name="T107" fmla="*/ 4 h 615"/>
              <a:gd name="T108" fmla="*/ 155 w 155"/>
              <a:gd name="T109" fmla="*/ 0 h 615"/>
              <a:gd name="T110" fmla="*/ 137 w 155"/>
              <a:gd name="T111" fmla="*/ 24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55" h="615">
                <a:moveTo>
                  <a:pt x="137" y="24"/>
                </a:moveTo>
                <a:cubicBezTo>
                  <a:pt x="137" y="109"/>
                  <a:pt x="137" y="109"/>
                  <a:pt x="137" y="109"/>
                </a:cubicBezTo>
                <a:cubicBezTo>
                  <a:pt x="137" y="173"/>
                  <a:pt x="137" y="173"/>
                  <a:pt x="137" y="173"/>
                </a:cubicBezTo>
                <a:cubicBezTo>
                  <a:pt x="137" y="280"/>
                  <a:pt x="137" y="280"/>
                  <a:pt x="137" y="280"/>
                </a:cubicBezTo>
                <a:cubicBezTo>
                  <a:pt x="137" y="333"/>
                  <a:pt x="137" y="333"/>
                  <a:pt x="137" y="333"/>
                </a:cubicBezTo>
                <a:cubicBezTo>
                  <a:pt x="137" y="356"/>
                  <a:pt x="137" y="356"/>
                  <a:pt x="137" y="356"/>
                </a:cubicBezTo>
                <a:cubicBezTo>
                  <a:pt x="137" y="397"/>
                  <a:pt x="137" y="397"/>
                  <a:pt x="137" y="397"/>
                </a:cubicBezTo>
                <a:cubicBezTo>
                  <a:pt x="137" y="433"/>
                  <a:pt x="137" y="433"/>
                  <a:pt x="137" y="433"/>
                </a:cubicBezTo>
                <a:cubicBezTo>
                  <a:pt x="137" y="465"/>
                  <a:pt x="137" y="465"/>
                  <a:pt x="137" y="465"/>
                </a:cubicBezTo>
                <a:cubicBezTo>
                  <a:pt x="137" y="580"/>
                  <a:pt x="137" y="580"/>
                  <a:pt x="137" y="580"/>
                </a:cubicBezTo>
                <a:cubicBezTo>
                  <a:pt x="137" y="591"/>
                  <a:pt x="137" y="591"/>
                  <a:pt x="137" y="591"/>
                </a:cubicBezTo>
                <a:cubicBezTo>
                  <a:pt x="137" y="602"/>
                  <a:pt x="128" y="612"/>
                  <a:pt x="116" y="612"/>
                </a:cubicBezTo>
                <a:cubicBezTo>
                  <a:pt x="38" y="612"/>
                  <a:pt x="38" y="612"/>
                  <a:pt x="38" y="612"/>
                </a:cubicBezTo>
                <a:cubicBezTo>
                  <a:pt x="27" y="612"/>
                  <a:pt x="18" y="602"/>
                  <a:pt x="18" y="591"/>
                </a:cubicBezTo>
                <a:cubicBezTo>
                  <a:pt x="18" y="580"/>
                  <a:pt x="18" y="580"/>
                  <a:pt x="18" y="580"/>
                </a:cubicBezTo>
                <a:cubicBezTo>
                  <a:pt x="18" y="465"/>
                  <a:pt x="18" y="465"/>
                  <a:pt x="18" y="465"/>
                </a:cubicBezTo>
                <a:cubicBezTo>
                  <a:pt x="18" y="433"/>
                  <a:pt x="18" y="433"/>
                  <a:pt x="18" y="433"/>
                </a:cubicBezTo>
                <a:cubicBezTo>
                  <a:pt x="18" y="397"/>
                  <a:pt x="18" y="397"/>
                  <a:pt x="18" y="397"/>
                </a:cubicBezTo>
                <a:cubicBezTo>
                  <a:pt x="18" y="356"/>
                  <a:pt x="18" y="356"/>
                  <a:pt x="18" y="356"/>
                </a:cubicBezTo>
                <a:cubicBezTo>
                  <a:pt x="18" y="333"/>
                  <a:pt x="18" y="333"/>
                  <a:pt x="18" y="333"/>
                </a:cubicBezTo>
                <a:cubicBezTo>
                  <a:pt x="18" y="280"/>
                  <a:pt x="18" y="280"/>
                  <a:pt x="18" y="280"/>
                </a:cubicBezTo>
                <a:cubicBezTo>
                  <a:pt x="18" y="173"/>
                  <a:pt x="18" y="173"/>
                  <a:pt x="18" y="173"/>
                </a:cubicBezTo>
                <a:cubicBezTo>
                  <a:pt x="18" y="109"/>
                  <a:pt x="18" y="109"/>
                  <a:pt x="18" y="109"/>
                </a:cubicBezTo>
                <a:cubicBezTo>
                  <a:pt x="18" y="24"/>
                  <a:pt x="18" y="24"/>
                  <a:pt x="18" y="24"/>
                </a:cubicBezTo>
                <a:cubicBezTo>
                  <a:pt x="18" y="11"/>
                  <a:pt x="8" y="1"/>
                  <a:pt x="0" y="0"/>
                </a:cubicBezTo>
                <a:cubicBezTo>
                  <a:pt x="0" y="4"/>
                  <a:pt x="0" y="4"/>
                  <a:pt x="0" y="4"/>
                </a:cubicBezTo>
                <a:cubicBezTo>
                  <a:pt x="3" y="3"/>
                  <a:pt x="6" y="6"/>
                  <a:pt x="9" y="9"/>
                </a:cubicBezTo>
                <a:cubicBezTo>
                  <a:pt x="12" y="13"/>
                  <a:pt x="15" y="18"/>
                  <a:pt x="15" y="24"/>
                </a:cubicBezTo>
                <a:cubicBezTo>
                  <a:pt x="15" y="107"/>
                  <a:pt x="15" y="107"/>
                  <a:pt x="15" y="107"/>
                </a:cubicBezTo>
                <a:cubicBezTo>
                  <a:pt x="15" y="171"/>
                  <a:pt x="15" y="171"/>
                  <a:pt x="15" y="171"/>
                </a:cubicBezTo>
                <a:cubicBezTo>
                  <a:pt x="15" y="279"/>
                  <a:pt x="15" y="279"/>
                  <a:pt x="15" y="279"/>
                </a:cubicBezTo>
                <a:cubicBezTo>
                  <a:pt x="15" y="333"/>
                  <a:pt x="15" y="333"/>
                  <a:pt x="15" y="333"/>
                </a:cubicBezTo>
                <a:cubicBezTo>
                  <a:pt x="15" y="354"/>
                  <a:pt x="15" y="354"/>
                  <a:pt x="15" y="354"/>
                </a:cubicBezTo>
                <a:cubicBezTo>
                  <a:pt x="15" y="397"/>
                  <a:pt x="15" y="397"/>
                  <a:pt x="15" y="397"/>
                </a:cubicBezTo>
                <a:cubicBezTo>
                  <a:pt x="15" y="431"/>
                  <a:pt x="15" y="431"/>
                  <a:pt x="15" y="431"/>
                </a:cubicBezTo>
                <a:cubicBezTo>
                  <a:pt x="15" y="465"/>
                  <a:pt x="15" y="465"/>
                  <a:pt x="15" y="465"/>
                </a:cubicBezTo>
                <a:cubicBezTo>
                  <a:pt x="15" y="580"/>
                  <a:pt x="15" y="580"/>
                  <a:pt x="15" y="580"/>
                </a:cubicBezTo>
                <a:cubicBezTo>
                  <a:pt x="15" y="591"/>
                  <a:pt x="15" y="591"/>
                  <a:pt x="15" y="591"/>
                </a:cubicBezTo>
                <a:cubicBezTo>
                  <a:pt x="15" y="591"/>
                  <a:pt x="15" y="591"/>
                  <a:pt x="15" y="591"/>
                </a:cubicBezTo>
                <a:cubicBezTo>
                  <a:pt x="15" y="604"/>
                  <a:pt x="25" y="615"/>
                  <a:pt x="38" y="615"/>
                </a:cubicBezTo>
                <a:cubicBezTo>
                  <a:pt x="116" y="615"/>
                  <a:pt x="116" y="615"/>
                  <a:pt x="116" y="615"/>
                </a:cubicBezTo>
                <a:cubicBezTo>
                  <a:pt x="129" y="615"/>
                  <a:pt x="140" y="604"/>
                  <a:pt x="140" y="591"/>
                </a:cubicBezTo>
                <a:cubicBezTo>
                  <a:pt x="140" y="580"/>
                  <a:pt x="140" y="580"/>
                  <a:pt x="140" y="580"/>
                </a:cubicBezTo>
                <a:cubicBezTo>
                  <a:pt x="140" y="465"/>
                  <a:pt x="140" y="465"/>
                  <a:pt x="140" y="465"/>
                </a:cubicBezTo>
                <a:cubicBezTo>
                  <a:pt x="140" y="431"/>
                  <a:pt x="140" y="431"/>
                  <a:pt x="140" y="431"/>
                </a:cubicBezTo>
                <a:cubicBezTo>
                  <a:pt x="140" y="397"/>
                  <a:pt x="140" y="397"/>
                  <a:pt x="140" y="397"/>
                </a:cubicBezTo>
                <a:cubicBezTo>
                  <a:pt x="140" y="354"/>
                  <a:pt x="140" y="354"/>
                  <a:pt x="140" y="354"/>
                </a:cubicBezTo>
                <a:cubicBezTo>
                  <a:pt x="140" y="333"/>
                  <a:pt x="140" y="333"/>
                  <a:pt x="140" y="333"/>
                </a:cubicBezTo>
                <a:cubicBezTo>
                  <a:pt x="140" y="279"/>
                  <a:pt x="140" y="279"/>
                  <a:pt x="140" y="279"/>
                </a:cubicBezTo>
                <a:cubicBezTo>
                  <a:pt x="140" y="171"/>
                  <a:pt x="140" y="171"/>
                  <a:pt x="140" y="171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24"/>
                  <a:pt x="140" y="24"/>
                  <a:pt x="140" y="24"/>
                </a:cubicBezTo>
                <a:cubicBezTo>
                  <a:pt x="140" y="18"/>
                  <a:pt x="142" y="13"/>
                  <a:pt x="145" y="9"/>
                </a:cubicBezTo>
                <a:cubicBezTo>
                  <a:pt x="148" y="6"/>
                  <a:pt x="152" y="3"/>
                  <a:pt x="155" y="4"/>
                </a:cubicBezTo>
                <a:cubicBezTo>
                  <a:pt x="155" y="0"/>
                  <a:pt x="155" y="0"/>
                  <a:pt x="155" y="0"/>
                </a:cubicBezTo>
                <a:cubicBezTo>
                  <a:pt x="146" y="1"/>
                  <a:pt x="137" y="11"/>
                  <a:pt x="137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0" name="Freeform 44"/>
          <p:cNvSpPr>
            <a:spLocks/>
          </p:cNvSpPr>
          <p:nvPr/>
        </p:nvSpPr>
        <p:spPr bwMode="auto">
          <a:xfrm>
            <a:off x="5744634" y="4578351"/>
            <a:ext cx="706967" cy="1062567"/>
          </a:xfrm>
          <a:custGeom>
            <a:avLst/>
            <a:gdLst>
              <a:gd name="T0" fmla="*/ 119 w 119"/>
              <a:gd name="T1" fmla="*/ 147 h 179"/>
              <a:gd name="T2" fmla="*/ 119 w 119"/>
              <a:gd name="T3" fmla="*/ 32 h 179"/>
              <a:gd name="T4" fmla="*/ 119 w 119"/>
              <a:gd name="T5" fmla="*/ 0 h 179"/>
              <a:gd name="T6" fmla="*/ 59 w 119"/>
              <a:gd name="T7" fmla="*/ 12 h 179"/>
              <a:gd name="T8" fmla="*/ 0 w 119"/>
              <a:gd name="T9" fmla="*/ 0 h 179"/>
              <a:gd name="T10" fmla="*/ 0 w 119"/>
              <a:gd name="T11" fmla="*/ 32 h 179"/>
              <a:gd name="T12" fmla="*/ 0 w 119"/>
              <a:gd name="T13" fmla="*/ 147 h 179"/>
              <a:gd name="T14" fmla="*/ 0 w 119"/>
              <a:gd name="T15" fmla="*/ 158 h 179"/>
              <a:gd name="T16" fmla="*/ 20 w 119"/>
              <a:gd name="T17" fmla="*/ 179 h 179"/>
              <a:gd name="T18" fmla="*/ 98 w 119"/>
              <a:gd name="T19" fmla="*/ 179 h 179"/>
              <a:gd name="T20" fmla="*/ 119 w 119"/>
              <a:gd name="T21" fmla="*/ 158 h 179"/>
              <a:gd name="T22" fmla="*/ 119 w 119"/>
              <a:gd name="T23" fmla="*/ 147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9" h="179">
                <a:moveTo>
                  <a:pt x="119" y="147"/>
                </a:moveTo>
                <a:cubicBezTo>
                  <a:pt x="119" y="32"/>
                  <a:pt x="119" y="32"/>
                  <a:pt x="119" y="32"/>
                </a:cubicBezTo>
                <a:cubicBezTo>
                  <a:pt x="119" y="0"/>
                  <a:pt x="119" y="0"/>
                  <a:pt x="119" y="0"/>
                </a:cubicBezTo>
                <a:cubicBezTo>
                  <a:pt x="103" y="8"/>
                  <a:pt x="82" y="12"/>
                  <a:pt x="59" y="12"/>
                </a:cubicBezTo>
                <a:cubicBezTo>
                  <a:pt x="37" y="12"/>
                  <a:pt x="16" y="8"/>
                  <a:pt x="0" y="0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69"/>
                  <a:pt x="9" y="179"/>
                  <a:pt x="20" y="179"/>
                </a:cubicBezTo>
                <a:cubicBezTo>
                  <a:pt x="98" y="179"/>
                  <a:pt x="98" y="179"/>
                  <a:pt x="98" y="179"/>
                </a:cubicBezTo>
                <a:cubicBezTo>
                  <a:pt x="110" y="179"/>
                  <a:pt x="119" y="169"/>
                  <a:pt x="119" y="158"/>
                </a:cubicBezTo>
                <a:cubicBezTo>
                  <a:pt x="119" y="147"/>
                  <a:pt x="119" y="147"/>
                  <a:pt x="119" y="147"/>
                </a:cubicBezTo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1" name="Freeform 45"/>
          <p:cNvSpPr>
            <a:spLocks/>
          </p:cNvSpPr>
          <p:nvPr/>
        </p:nvSpPr>
        <p:spPr bwMode="auto">
          <a:xfrm>
            <a:off x="5744634" y="3191935"/>
            <a:ext cx="706967" cy="874184"/>
          </a:xfrm>
          <a:custGeom>
            <a:avLst/>
            <a:gdLst>
              <a:gd name="T0" fmla="*/ 0 w 119"/>
              <a:gd name="T1" fmla="*/ 0 h 147"/>
              <a:gd name="T2" fmla="*/ 0 w 119"/>
              <a:gd name="T3" fmla="*/ 131 h 147"/>
              <a:gd name="T4" fmla="*/ 59 w 119"/>
              <a:gd name="T5" fmla="*/ 147 h 147"/>
              <a:gd name="T6" fmla="*/ 119 w 119"/>
              <a:gd name="T7" fmla="*/ 131 h 147"/>
              <a:gd name="T8" fmla="*/ 119 w 119"/>
              <a:gd name="T9" fmla="*/ 0 h 147"/>
              <a:gd name="T10" fmla="*/ 59 w 119"/>
              <a:gd name="T11" fmla="*/ 15 h 147"/>
              <a:gd name="T12" fmla="*/ 0 w 119"/>
              <a:gd name="T13" fmla="*/ 0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9" h="147">
                <a:moveTo>
                  <a:pt x="0" y="0"/>
                </a:moveTo>
                <a:cubicBezTo>
                  <a:pt x="0" y="131"/>
                  <a:pt x="0" y="131"/>
                  <a:pt x="0" y="131"/>
                </a:cubicBezTo>
                <a:cubicBezTo>
                  <a:pt x="16" y="141"/>
                  <a:pt x="37" y="147"/>
                  <a:pt x="59" y="147"/>
                </a:cubicBezTo>
                <a:cubicBezTo>
                  <a:pt x="82" y="147"/>
                  <a:pt x="103" y="141"/>
                  <a:pt x="119" y="131"/>
                </a:cubicBezTo>
                <a:cubicBezTo>
                  <a:pt x="119" y="0"/>
                  <a:pt x="119" y="0"/>
                  <a:pt x="119" y="0"/>
                </a:cubicBezTo>
                <a:cubicBezTo>
                  <a:pt x="103" y="10"/>
                  <a:pt x="82" y="15"/>
                  <a:pt x="59" y="15"/>
                </a:cubicBezTo>
                <a:cubicBezTo>
                  <a:pt x="37" y="15"/>
                  <a:pt x="16" y="10"/>
                  <a:pt x="0" y="0"/>
                </a:cubicBez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2" name="Freeform 46"/>
          <p:cNvSpPr>
            <a:spLocks/>
          </p:cNvSpPr>
          <p:nvPr/>
        </p:nvSpPr>
        <p:spPr bwMode="auto">
          <a:xfrm>
            <a:off x="5744634" y="2415118"/>
            <a:ext cx="706967" cy="931333"/>
          </a:xfrm>
          <a:custGeom>
            <a:avLst/>
            <a:gdLst>
              <a:gd name="T0" fmla="*/ 59 w 119"/>
              <a:gd name="T1" fmla="*/ 157 h 157"/>
              <a:gd name="T2" fmla="*/ 119 w 119"/>
              <a:gd name="T3" fmla="*/ 144 h 157"/>
              <a:gd name="T4" fmla="*/ 119 w 119"/>
              <a:gd name="T5" fmla="*/ 0 h 157"/>
              <a:gd name="T6" fmla="*/ 59 w 119"/>
              <a:gd name="T7" fmla="*/ 13 h 157"/>
              <a:gd name="T8" fmla="*/ 0 w 119"/>
              <a:gd name="T9" fmla="*/ 0 h 157"/>
              <a:gd name="T10" fmla="*/ 0 w 119"/>
              <a:gd name="T11" fmla="*/ 144 h 157"/>
              <a:gd name="T12" fmla="*/ 59 w 119"/>
              <a:gd name="T13" fmla="*/ 157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9" h="157">
                <a:moveTo>
                  <a:pt x="59" y="157"/>
                </a:moveTo>
                <a:cubicBezTo>
                  <a:pt x="82" y="157"/>
                  <a:pt x="103" y="152"/>
                  <a:pt x="119" y="144"/>
                </a:cubicBezTo>
                <a:cubicBezTo>
                  <a:pt x="119" y="0"/>
                  <a:pt x="119" y="0"/>
                  <a:pt x="119" y="0"/>
                </a:cubicBezTo>
                <a:cubicBezTo>
                  <a:pt x="103" y="8"/>
                  <a:pt x="82" y="13"/>
                  <a:pt x="59" y="13"/>
                </a:cubicBezTo>
                <a:cubicBezTo>
                  <a:pt x="37" y="13"/>
                  <a:pt x="16" y="8"/>
                  <a:pt x="0" y="0"/>
                </a:cubicBezTo>
                <a:cubicBezTo>
                  <a:pt x="0" y="144"/>
                  <a:pt x="0" y="144"/>
                  <a:pt x="0" y="144"/>
                </a:cubicBezTo>
                <a:cubicBezTo>
                  <a:pt x="16" y="152"/>
                  <a:pt x="37" y="157"/>
                  <a:pt x="59" y="157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3" name="Freeform 47"/>
          <p:cNvSpPr>
            <a:spLocks/>
          </p:cNvSpPr>
          <p:nvPr/>
        </p:nvSpPr>
        <p:spPr bwMode="auto">
          <a:xfrm>
            <a:off x="5744634" y="3905251"/>
            <a:ext cx="706967" cy="982133"/>
          </a:xfrm>
          <a:custGeom>
            <a:avLst/>
            <a:gdLst>
              <a:gd name="T0" fmla="*/ 119 w 119"/>
              <a:gd name="T1" fmla="*/ 77 h 165"/>
              <a:gd name="T2" fmla="*/ 119 w 119"/>
              <a:gd name="T3" fmla="*/ 36 h 165"/>
              <a:gd name="T4" fmla="*/ 119 w 119"/>
              <a:gd name="T5" fmla="*/ 13 h 165"/>
              <a:gd name="T6" fmla="*/ 119 w 119"/>
              <a:gd name="T7" fmla="*/ 0 h 165"/>
              <a:gd name="T8" fmla="*/ 59 w 119"/>
              <a:gd name="T9" fmla="*/ 13 h 165"/>
              <a:gd name="T10" fmla="*/ 0 w 119"/>
              <a:gd name="T11" fmla="*/ 0 h 165"/>
              <a:gd name="T12" fmla="*/ 0 w 119"/>
              <a:gd name="T13" fmla="*/ 13 h 165"/>
              <a:gd name="T14" fmla="*/ 0 w 119"/>
              <a:gd name="T15" fmla="*/ 36 h 165"/>
              <a:gd name="T16" fmla="*/ 0 w 119"/>
              <a:gd name="T17" fmla="*/ 77 h 165"/>
              <a:gd name="T18" fmla="*/ 0 w 119"/>
              <a:gd name="T19" fmla="*/ 153 h 165"/>
              <a:gd name="T20" fmla="*/ 59 w 119"/>
              <a:gd name="T21" fmla="*/ 165 h 165"/>
              <a:gd name="T22" fmla="*/ 119 w 119"/>
              <a:gd name="T23" fmla="*/ 153 h 165"/>
              <a:gd name="T24" fmla="*/ 119 w 119"/>
              <a:gd name="T25" fmla="*/ 77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19" h="165">
                <a:moveTo>
                  <a:pt x="119" y="77"/>
                </a:moveTo>
                <a:cubicBezTo>
                  <a:pt x="119" y="36"/>
                  <a:pt x="119" y="36"/>
                  <a:pt x="119" y="36"/>
                </a:cubicBezTo>
                <a:cubicBezTo>
                  <a:pt x="119" y="13"/>
                  <a:pt x="119" y="13"/>
                  <a:pt x="119" y="13"/>
                </a:cubicBezTo>
                <a:cubicBezTo>
                  <a:pt x="119" y="0"/>
                  <a:pt x="119" y="0"/>
                  <a:pt x="119" y="0"/>
                </a:cubicBezTo>
                <a:cubicBezTo>
                  <a:pt x="103" y="8"/>
                  <a:pt x="82" y="13"/>
                  <a:pt x="59" y="13"/>
                </a:cubicBezTo>
                <a:cubicBezTo>
                  <a:pt x="37" y="13"/>
                  <a:pt x="16" y="8"/>
                  <a:pt x="0" y="0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153"/>
                  <a:pt x="0" y="153"/>
                  <a:pt x="0" y="153"/>
                </a:cubicBezTo>
                <a:cubicBezTo>
                  <a:pt x="16" y="161"/>
                  <a:pt x="37" y="165"/>
                  <a:pt x="59" y="165"/>
                </a:cubicBezTo>
                <a:cubicBezTo>
                  <a:pt x="82" y="165"/>
                  <a:pt x="103" y="161"/>
                  <a:pt x="119" y="153"/>
                </a:cubicBezTo>
                <a:cubicBezTo>
                  <a:pt x="119" y="77"/>
                  <a:pt x="119" y="77"/>
                  <a:pt x="119" y="77"/>
                </a:cubicBez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4" name="Freeform 48"/>
          <p:cNvSpPr>
            <a:spLocks/>
          </p:cNvSpPr>
          <p:nvPr/>
        </p:nvSpPr>
        <p:spPr bwMode="auto">
          <a:xfrm>
            <a:off x="6451600" y="4578351"/>
            <a:ext cx="0" cy="237067"/>
          </a:xfrm>
          <a:custGeom>
            <a:avLst/>
            <a:gdLst>
              <a:gd name="T0" fmla="*/ 0 h 40"/>
              <a:gd name="T1" fmla="*/ 0 h 40"/>
              <a:gd name="T2" fmla="*/ 0 h 40"/>
              <a:gd name="T3" fmla="*/ 40 h 40"/>
              <a:gd name="T4" fmla="*/ 32 h 40"/>
              <a:gd name="T5" fmla="*/ 0 h 40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</a:cxnLst>
            <a:rect l="0" t="0" r="r" b="b"/>
            <a:pathLst>
              <a:path h="40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090D1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5" name="Freeform 49"/>
          <p:cNvSpPr>
            <a:spLocks/>
          </p:cNvSpPr>
          <p:nvPr/>
        </p:nvSpPr>
        <p:spPr bwMode="auto">
          <a:xfrm>
            <a:off x="6100234" y="4815418"/>
            <a:ext cx="351367" cy="825500"/>
          </a:xfrm>
          <a:custGeom>
            <a:avLst/>
            <a:gdLst>
              <a:gd name="T0" fmla="*/ 59 w 59"/>
              <a:gd name="T1" fmla="*/ 0 h 139"/>
              <a:gd name="T2" fmla="*/ 0 w 59"/>
              <a:gd name="T3" fmla="*/ 12 h 139"/>
              <a:gd name="T4" fmla="*/ 0 w 59"/>
              <a:gd name="T5" fmla="*/ 139 h 139"/>
              <a:gd name="T6" fmla="*/ 38 w 59"/>
              <a:gd name="T7" fmla="*/ 139 h 139"/>
              <a:gd name="T8" fmla="*/ 59 w 59"/>
              <a:gd name="T9" fmla="*/ 118 h 139"/>
              <a:gd name="T10" fmla="*/ 59 w 59"/>
              <a:gd name="T11" fmla="*/ 107 h 139"/>
              <a:gd name="T12" fmla="*/ 59 w 59"/>
              <a:gd name="T13" fmla="*/ 0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9" h="139">
                <a:moveTo>
                  <a:pt x="59" y="0"/>
                </a:moveTo>
                <a:cubicBezTo>
                  <a:pt x="43" y="8"/>
                  <a:pt x="22" y="12"/>
                  <a:pt x="0" y="12"/>
                </a:cubicBezTo>
                <a:cubicBezTo>
                  <a:pt x="0" y="139"/>
                  <a:pt x="0" y="139"/>
                  <a:pt x="0" y="139"/>
                </a:cubicBezTo>
                <a:cubicBezTo>
                  <a:pt x="38" y="139"/>
                  <a:pt x="38" y="139"/>
                  <a:pt x="38" y="139"/>
                </a:cubicBezTo>
                <a:cubicBezTo>
                  <a:pt x="50" y="139"/>
                  <a:pt x="59" y="129"/>
                  <a:pt x="59" y="118"/>
                </a:cubicBezTo>
                <a:cubicBezTo>
                  <a:pt x="59" y="107"/>
                  <a:pt x="59" y="107"/>
                  <a:pt x="59" y="107"/>
                </a:cubicBezTo>
                <a:cubicBezTo>
                  <a:pt x="59" y="0"/>
                  <a:pt x="59" y="0"/>
                  <a:pt x="59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6" name="Freeform 50"/>
          <p:cNvSpPr>
            <a:spLocks/>
          </p:cNvSpPr>
          <p:nvPr/>
        </p:nvSpPr>
        <p:spPr bwMode="auto">
          <a:xfrm>
            <a:off x="6100234" y="4648201"/>
            <a:ext cx="351367" cy="239184"/>
          </a:xfrm>
          <a:custGeom>
            <a:avLst/>
            <a:gdLst>
              <a:gd name="T0" fmla="*/ 0 w 59"/>
              <a:gd name="T1" fmla="*/ 0 h 40"/>
              <a:gd name="T2" fmla="*/ 0 w 59"/>
              <a:gd name="T3" fmla="*/ 0 h 40"/>
              <a:gd name="T4" fmla="*/ 0 w 59"/>
              <a:gd name="T5" fmla="*/ 40 h 40"/>
              <a:gd name="T6" fmla="*/ 59 w 59"/>
              <a:gd name="T7" fmla="*/ 28 h 40"/>
              <a:gd name="T8" fmla="*/ 59 w 59"/>
              <a:gd name="T9" fmla="*/ 28 h 40"/>
              <a:gd name="T10" fmla="*/ 0 w 59"/>
              <a:gd name="T11" fmla="*/ 40 h 40"/>
              <a:gd name="T12" fmla="*/ 0 w 59"/>
              <a:gd name="T13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9" h="40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40"/>
                  <a:pt x="0" y="40"/>
                  <a:pt x="0" y="40"/>
                </a:cubicBezTo>
                <a:cubicBezTo>
                  <a:pt x="22" y="40"/>
                  <a:pt x="43" y="36"/>
                  <a:pt x="59" y="28"/>
                </a:cubicBezTo>
                <a:cubicBezTo>
                  <a:pt x="59" y="28"/>
                  <a:pt x="59" y="28"/>
                  <a:pt x="59" y="28"/>
                </a:cubicBezTo>
                <a:cubicBezTo>
                  <a:pt x="43" y="36"/>
                  <a:pt x="22" y="40"/>
                  <a:pt x="0" y="4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2D11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7" name="Freeform 51"/>
          <p:cNvSpPr>
            <a:spLocks/>
          </p:cNvSpPr>
          <p:nvPr/>
        </p:nvSpPr>
        <p:spPr bwMode="auto">
          <a:xfrm>
            <a:off x="6100234" y="3270251"/>
            <a:ext cx="351367" cy="713317"/>
          </a:xfrm>
          <a:custGeom>
            <a:avLst/>
            <a:gdLst>
              <a:gd name="T0" fmla="*/ 59 w 59"/>
              <a:gd name="T1" fmla="*/ 0 h 120"/>
              <a:gd name="T2" fmla="*/ 59 w 59"/>
              <a:gd name="T3" fmla="*/ 0 h 120"/>
              <a:gd name="T4" fmla="*/ 0 w 59"/>
              <a:gd name="T5" fmla="*/ 13 h 120"/>
              <a:gd name="T6" fmla="*/ 0 w 59"/>
              <a:gd name="T7" fmla="*/ 13 h 120"/>
              <a:gd name="T8" fmla="*/ 0 w 59"/>
              <a:gd name="T9" fmla="*/ 13 h 120"/>
              <a:gd name="T10" fmla="*/ 0 w 59"/>
              <a:gd name="T11" fmla="*/ 120 h 120"/>
              <a:gd name="T12" fmla="*/ 0 w 59"/>
              <a:gd name="T13" fmla="*/ 120 h 120"/>
              <a:gd name="T14" fmla="*/ 59 w 59"/>
              <a:gd name="T15" fmla="*/ 107 h 120"/>
              <a:gd name="T16" fmla="*/ 59 w 59"/>
              <a:gd name="T17" fmla="*/ 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9" h="120">
                <a:moveTo>
                  <a:pt x="59" y="0"/>
                </a:moveTo>
                <a:cubicBezTo>
                  <a:pt x="59" y="0"/>
                  <a:pt x="59" y="0"/>
                  <a:pt x="59" y="0"/>
                </a:cubicBezTo>
                <a:cubicBezTo>
                  <a:pt x="43" y="8"/>
                  <a:pt x="22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20"/>
                  <a:pt x="0" y="120"/>
                  <a:pt x="0" y="120"/>
                </a:cubicBezTo>
                <a:cubicBezTo>
                  <a:pt x="22" y="120"/>
                  <a:pt x="43" y="115"/>
                  <a:pt x="59" y="107"/>
                </a:cubicBezTo>
                <a:cubicBezTo>
                  <a:pt x="59" y="0"/>
                  <a:pt x="59" y="0"/>
                  <a:pt x="59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8" name="Freeform 52"/>
          <p:cNvSpPr>
            <a:spLocks/>
          </p:cNvSpPr>
          <p:nvPr/>
        </p:nvSpPr>
        <p:spPr bwMode="auto">
          <a:xfrm>
            <a:off x="6100233" y="3983569"/>
            <a:ext cx="0" cy="82551"/>
          </a:xfrm>
          <a:custGeom>
            <a:avLst/>
            <a:gdLst>
              <a:gd name="T0" fmla="*/ 0 h 14"/>
              <a:gd name="T1" fmla="*/ 0 h 14"/>
              <a:gd name="T2" fmla="*/ 14 h 14"/>
              <a:gd name="T3" fmla="*/ 14 h 14"/>
              <a:gd name="T4" fmla="*/ 0 h 14"/>
              <a:gd name="T5" fmla="*/ 0 h 14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</a:cxnLst>
            <a:rect l="0" t="0" r="r" b="b"/>
            <a:pathLst>
              <a:path h="14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solidFill>
            <a:srgbClr val="2336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09" name="Freeform 53"/>
          <p:cNvSpPr>
            <a:spLocks/>
          </p:cNvSpPr>
          <p:nvPr/>
        </p:nvSpPr>
        <p:spPr bwMode="auto">
          <a:xfrm>
            <a:off x="6100234" y="2474384"/>
            <a:ext cx="154517" cy="16933"/>
          </a:xfrm>
          <a:custGeom>
            <a:avLst/>
            <a:gdLst>
              <a:gd name="T0" fmla="*/ 26 w 26"/>
              <a:gd name="T1" fmla="*/ 0 h 3"/>
              <a:gd name="T2" fmla="*/ 0 w 26"/>
              <a:gd name="T3" fmla="*/ 3 h 3"/>
              <a:gd name="T4" fmla="*/ 26 w 26"/>
              <a:gd name="T5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6" h="3">
                <a:moveTo>
                  <a:pt x="26" y="0"/>
                </a:moveTo>
                <a:cubicBezTo>
                  <a:pt x="18" y="2"/>
                  <a:pt x="9" y="3"/>
                  <a:pt x="0" y="3"/>
                </a:cubicBezTo>
                <a:cubicBezTo>
                  <a:pt x="9" y="3"/>
                  <a:pt x="18" y="2"/>
                  <a:pt x="26" y="0"/>
                </a:cubicBezTo>
              </a:path>
            </a:pathLst>
          </a:custGeom>
          <a:solidFill>
            <a:srgbClr val="0E6D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0" name="Freeform 54"/>
          <p:cNvSpPr>
            <a:spLocks/>
          </p:cNvSpPr>
          <p:nvPr/>
        </p:nvSpPr>
        <p:spPr bwMode="auto">
          <a:xfrm>
            <a:off x="6100234" y="2415118"/>
            <a:ext cx="351367" cy="931333"/>
          </a:xfrm>
          <a:custGeom>
            <a:avLst/>
            <a:gdLst>
              <a:gd name="T0" fmla="*/ 59 w 59"/>
              <a:gd name="T1" fmla="*/ 0 h 157"/>
              <a:gd name="T2" fmla="*/ 59 w 59"/>
              <a:gd name="T3" fmla="*/ 0 h 157"/>
              <a:gd name="T4" fmla="*/ 26 w 59"/>
              <a:gd name="T5" fmla="*/ 10 h 157"/>
              <a:gd name="T6" fmla="*/ 0 w 59"/>
              <a:gd name="T7" fmla="*/ 13 h 157"/>
              <a:gd name="T8" fmla="*/ 0 w 59"/>
              <a:gd name="T9" fmla="*/ 13 h 157"/>
              <a:gd name="T10" fmla="*/ 0 w 59"/>
              <a:gd name="T11" fmla="*/ 146 h 157"/>
              <a:gd name="T12" fmla="*/ 0 w 59"/>
              <a:gd name="T13" fmla="*/ 157 h 157"/>
              <a:gd name="T14" fmla="*/ 59 w 59"/>
              <a:gd name="T15" fmla="*/ 144 h 157"/>
              <a:gd name="T16" fmla="*/ 59 w 59"/>
              <a:gd name="T17" fmla="*/ 144 h 157"/>
              <a:gd name="T18" fmla="*/ 59 w 59"/>
              <a:gd name="T19" fmla="*/ 0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9" h="157">
                <a:moveTo>
                  <a:pt x="59" y="0"/>
                </a:moveTo>
                <a:cubicBezTo>
                  <a:pt x="59" y="0"/>
                  <a:pt x="59" y="0"/>
                  <a:pt x="59" y="0"/>
                </a:cubicBezTo>
                <a:cubicBezTo>
                  <a:pt x="49" y="4"/>
                  <a:pt x="38" y="8"/>
                  <a:pt x="26" y="10"/>
                </a:cubicBezTo>
                <a:cubicBezTo>
                  <a:pt x="18" y="12"/>
                  <a:pt x="9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57"/>
                  <a:pt x="0" y="157"/>
                  <a:pt x="0" y="157"/>
                </a:cubicBezTo>
                <a:cubicBezTo>
                  <a:pt x="22" y="157"/>
                  <a:pt x="43" y="152"/>
                  <a:pt x="59" y="144"/>
                </a:cubicBezTo>
                <a:cubicBezTo>
                  <a:pt x="59" y="144"/>
                  <a:pt x="59" y="144"/>
                  <a:pt x="59" y="144"/>
                </a:cubicBezTo>
                <a:cubicBezTo>
                  <a:pt x="59" y="0"/>
                  <a:pt x="59" y="0"/>
                  <a:pt x="59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1" name="Freeform 55"/>
          <p:cNvSpPr>
            <a:spLocks/>
          </p:cNvSpPr>
          <p:nvPr/>
        </p:nvSpPr>
        <p:spPr bwMode="auto">
          <a:xfrm>
            <a:off x="6100234" y="3270251"/>
            <a:ext cx="351367" cy="76200"/>
          </a:xfrm>
          <a:custGeom>
            <a:avLst/>
            <a:gdLst>
              <a:gd name="T0" fmla="*/ 59 w 59"/>
              <a:gd name="T1" fmla="*/ 0 h 13"/>
              <a:gd name="T2" fmla="*/ 0 w 59"/>
              <a:gd name="T3" fmla="*/ 13 h 13"/>
              <a:gd name="T4" fmla="*/ 0 w 59"/>
              <a:gd name="T5" fmla="*/ 13 h 13"/>
              <a:gd name="T6" fmla="*/ 59 w 59"/>
              <a:gd name="T7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" h="13">
                <a:moveTo>
                  <a:pt x="59" y="0"/>
                </a:moveTo>
                <a:cubicBezTo>
                  <a:pt x="43" y="8"/>
                  <a:pt x="22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22" y="13"/>
                  <a:pt x="43" y="8"/>
                  <a:pt x="59" y="0"/>
                </a:cubicBezTo>
              </a:path>
            </a:pathLst>
          </a:custGeom>
          <a:solidFill>
            <a:srgbClr val="024E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2" name="Freeform 56"/>
          <p:cNvSpPr>
            <a:spLocks/>
          </p:cNvSpPr>
          <p:nvPr/>
        </p:nvSpPr>
        <p:spPr bwMode="auto">
          <a:xfrm>
            <a:off x="6451600" y="3905251"/>
            <a:ext cx="0" cy="673100"/>
          </a:xfrm>
          <a:custGeom>
            <a:avLst/>
            <a:gdLst>
              <a:gd name="T0" fmla="*/ 0 h 318"/>
              <a:gd name="T1" fmla="*/ 0 h 318"/>
              <a:gd name="T2" fmla="*/ 0 h 318"/>
              <a:gd name="T3" fmla="*/ 37 h 318"/>
              <a:gd name="T4" fmla="*/ 101 h 318"/>
              <a:gd name="T5" fmla="*/ 217 h 318"/>
              <a:gd name="T6" fmla="*/ 318 h 318"/>
              <a:gd name="T7" fmla="*/ 318 h 318"/>
              <a:gd name="T8" fmla="*/ 217 h 318"/>
              <a:gd name="T9" fmla="*/ 101 h 318"/>
              <a:gd name="T10" fmla="*/ 37 h 318"/>
              <a:gd name="T11" fmla="*/ 0 h 318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  <a:cxn ang="0">
                <a:pos x="0" y="T8"/>
              </a:cxn>
              <a:cxn ang="0">
                <a:pos x="0" y="T9"/>
              </a:cxn>
              <a:cxn ang="0">
                <a:pos x="0" y="T10"/>
              </a:cxn>
              <a:cxn ang="0">
                <a:pos x="0" y="T11"/>
              </a:cxn>
            </a:cxnLst>
            <a:rect l="0" t="0" r="r" b="b"/>
            <a:pathLst>
              <a:path h="318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37"/>
                </a:lnTo>
                <a:lnTo>
                  <a:pt x="0" y="101"/>
                </a:lnTo>
                <a:lnTo>
                  <a:pt x="0" y="217"/>
                </a:lnTo>
                <a:lnTo>
                  <a:pt x="0" y="318"/>
                </a:lnTo>
                <a:lnTo>
                  <a:pt x="0" y="318"/>
                </a:lnTo>
                <a:lnTo>
                  <a:pt x="0" y="217"/>
                </a:lnTo>
                <a:lnTo>
                  <a:pt x="0" y="101"/>
                </a:lnTo>
                <a:lnTo>
                  <a:pt x="0" y="37"/>
                </a:lnTo>
                <a:lnTo>
                  <a:pt x="0" y="0"/>
                </a:lnTo>
                <a:close/>
              </a:path>
            </a:pathLst>
          </a:custGeom>
          <a:solidFill>
            <a:srgbClr val="EB4B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3" name="Freeform 57"/>
          <p:cNvSpPr>
            <a:spLocks/>
          </p:cNvSpPr>
          <p:nvPr/>
        </p:nvSpPr>
        <p:spPr bwMode="auto">
          <a:xfrm>
            <a:off x="6451600" y="3905251"/>
            <a:ext cx="0" cy="673100"/>
          </a:xfrm>
          <a:custGeom>
            <a:avLst/>
            <a:gdLst>
              <a:gd name="T0" fmla="*/ 0 h 318"/>
              <a:gd name="T1" fmla="*/ 0 h 318"/>
              <a:gd name="T2" fmla="*/ 0 h 318"/>
              <a:gd name="T3" fmla="*/ 37 h 318"/>
              <a:gd name="T4" fmla="*/ 101 h 318"/>
              <a:gd name="T5" fmla="*/ 217 h 318"/>
              <a:gd name="T6" fmla="*/ 318 h 318"/>
              <a:gd name="T7" fmla="*/ 318 h 318"/>
              <a:gd name="T8" fmla="*/ 217 h 318"/>
              <a:gd name="T9" fmla="*/ 101 h 318"/>
              <a:gd name="T10" fmla="*/ 37 h 318"/>
              <a:gd name="T11" fmla="*/ 0 h 318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  <a:cxn ang="0">
                <a:pos x="0" y="T6"/>
              </a:cxn>
              <a:cxn ang="0">
                <a:pos x="0" y="T7"/>
              </a:cxn>
              <a:cxn ang="0">
                <a:pos x="0" y="T8"/>
              </a:cxn>
              <a:cxn ang="0">
                <a:pos x="0" y="T9"/>
              </a:cxn>
              <a:cxn ang="0">
                <a:pos x="0" y="T10"/>
              </a:cxn>
              <a:cxn ang="0">
                <a:pos x="0" y="T11"/>
              </a:cxn>
            </a:cxnLst>
            <a:rect l="0" t="0" r="r" b="b"/>
            <a:pathLst>
              <a:path h="318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37"/>
                </a:lnTo>
                <a:lnTo>
                  <a:pt x="0" y="101"/>
                </a:lnTo>
                <a:lnTo>
                  <a:pt x="0" y="217"/>
                </a:lnTo>
                <a:lnTo>
                  <a:pt x="0" y="318"/>
                </a:lnTo>
                <a:lnTo>
                  <a:pt x="0" y="318"/>
                </a:lnTo>
                <a:lnTo>
                  <a:pt x="0" y="217"/>
                </a:lnTo>
                <a:lnTo>
                  <a:pt x="0" y="101"/>
                </a:lnTo>
                <a:lnTo>
                  <a:pt x="0" y="3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4" name="Rectangle 58"/>
          <p:cNvSpPr>
            <a:spLocks noChangeArrowheads="1"/>
          </p:cNvSpPr>
          <p:nvPr/>
        </p:nvSpPr>
        <p:spPr bwMode="auto">
          <a:xfrm>
            <a:off x="6451600" y="4578351"/>
            <a:ext cx="2117" cy="237067"/>
          </a:xfrm>
          <a:prstGeom prst="rect">
            <a:avLst/>
          </a:prstGeom>
          <a:solidFill>
            <a:srgbClr val="2D11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5" name="Rectangle 59"/>
          <p:cNvSpPr>
            <a:spLocks noChangeArrowheads="1"/>
          </p:cNvSpPr>
          <p:nvPr/>
        </p:nvSpPr>
        <p:spPr bwMode="auto">
          <a:xfrm>
            <a:off x="6451600" y="4578351"/>
            <a:ext cx="2117" cy="237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6" name="Freeform 60"/>
          <p:cNvSpPr>
            <a:spLocks/>
          </p:cNvSpPr>
          <p:nvPr/>
        </p:nvSpPr>
        <p:spPr bwMode="auto">
          <a:xfrm>
            <a:off x="6451600" y="4815417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EB4B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7" name="Freeform 61"/>
          <p:cNvSpPr>
            <a:spLocks/>
          </p:cNvSpPr>
          <p:nvPr/>
        </p:nvSpPr>
        <p:spPr bwMode="auto">
          <a:xfrm>
            <a:off x="6451600" y="4815417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8" name="Freeform 62"/>
          <p:cNvSpPr>
            <a:spLocks/>
          </p:cNvSpPr>
          <p:nvPr/>
        </p:nvSpPr>
        <p:spPr bwMode="auto">
          <a:xfrm>
            <a:off x="6100234" y="3905251"/>
            <a:ext cx="351367" cy="78317"/>
          </a:xfrm>
          <a:custGeom>
            <a:avLst/>
            <a:gdLst>
              <a:gd name="T0" fmla="*/ 59 w 59"/>
              <a:gd name="T1" fmla="*/ 0 h 13"/>
              <a:gd name="T2" fmla="*/ 0 w 59"/>
              <a:gd name="T3" fmla="*/ 13 h 13"/>
              <a:gd name="T4" fmla="*/ 59 w 59"/>
              <a:gd name="T5" fmla="*/ 0 h 13"/>
              <a:gd name="T6" fmla="*/ 59 w 59"/>
              <a:gd name="T7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9" h="13">
                <a:moveTo>
                  <a:pt x="59" y="0"/>
                </a:moveTo>
                <a:cubicBezTo>
                  <a:pt x="43" y="8"/>
                  <a:pt x="22" y="13"/>
                  <a:pt x="0" y="13"/>
                </a:cubicBezTo>
                <a:cubicBezTo>
                  <a:pt x="22" y="13"/>
                  <a:pt x="43" y="8"/>
                  <a:pt x="59" y="0"/>
                </a:cubicBezTo>
                <a:cubicBezTo>
                  <a:pt x="59" y="0"/>
                  <a:pt x="59" y="0"/>
                  <a:pt x="59" y="0"/>
                </a:cubicBezTo>
              </a:path>
            </a:pathLst>
          </a:custGeom>
          <a:solidFill>
            <a:srgbClr val="2336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19" name="Freeform 63"/>
          <p:cNvSpPr>
            <a:spLocks/>
          </p:cNvSpPr>
          <p:nvPr/>
        </p:nvSpPr>
        <p:spPr bwMode="auto">
          <a:xfrm>
            <a:off x="6100234" y="3905251"/>
            <a:ext cx="351367" cy="982133"/>
          </a:xfrm>
          <a:custGeom>
            <a:avLst/>
            <a:gdLst>
              <a:gd name="T0" fmla="*/ 59 w 59"/>
              <a:gd name="T1" fmla="*/ 0 h 165"/>
              <a:gd name="T2" fmla="*/ 59 w 59"/>
              <a:gd name="T3" fmla="*/ 0 h 165"/>
              <a:gd name="T4" fmla="*/ 0 w 59"/>
              <a:gd name="T5" fmla="*/ 13 h 165"/>
              <a:gd name="T6" fmla="*/ 0 w 59"/>
              <a:gd name="T7" fmla="*/ 13 h 165"/>
              <a:gd name="T8" fmla="*/ 0 w 59"/>
              <a:gd name="T9" fmla="*/ 27 h 165"/>
              <a:gd name="T10" fmla="*/ 0 w 59"/>
              <a:gd name="T11" fmla="*/ 125 h 165"/>
              <a:gd name="T12" fmla="*/ 0 w 59"/>
              <a:gd name="T13" fmla="*/ 165 h 165"/>
              <a:gd name="T14" fmla="*/ 59 w 59"/>
              <a:gd name="T15" fmla="*/ 153 h 165"/>
              <a:gd name="T16" fmla="*/ 59 w 59"/>
              <a:gd name="T17" fmla="*/ 113 h 165"/>
              <a:gd name="T18" fmla="*/ 59 w 59"/>
              <a:gd name="T19" fmla="*/ 77 h 165"/>
              <a:gd name="T20" fmla="*/ 59 w 59"/>
              <a:gd name="T21" fmla="*/ 36 h 165"/>
              <a:gd name="T22" fmla="*/ 59 w 59"/>
              <a:gd name="T23" fmla="*/ 13 h 165"/>
              <a:gd name="T24" fmla="*/ 59 w 59"/>
              <a:gd name="T25" fmla="*/ 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9" h="165">
                <a:moveTo>
                  <a:pt x="59" y="0"/>
                </a:moveTo>
                <a:cubicBezTo>
                  <a:pt x="59" y="0"/>
                  <a:pt x="59" y="0"/>
                  <a:pt x="59" y="0"/>
                </a:cubicBezTo>
                <a:cubicBezTo>
                  <a:pt x="43" y="8"/>
                  <a:pt x="22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65"/>
                  <a:pt x="0" y="165"/>
                  <a:pt x="0" y="165"/>
                </a:cubicBezTo>
                <a:cubicBezTo>
                  <a:pt x="22" y="165"/>
                  <a:pt x="43" y="161"/>
                  <a:pt x="59" y="153"/>
                </a:cubicBezTo>
                <a:cubicBezTo>
                  <a:pt x="59" y="113"/>
                  <a:pt x="59" y="113"/>
                  <a:pt x="59" y="113"/>
                </a:cubicBezTo>
                <a:cubicBezTo>
                  <a:pt x="59" y="77"/>
                  <a:pt x="59" y="77"/>
                  <a:pt x="59" y="77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0"/>
                  <a:pt x="59" y="0"/>
                  <a:pt x="59" y="0"/>
                </a:cubicBezTo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0" name="Freeform 64"/>
          <p:cNvSpPr>
            <a:spLocks/>
          </p:cNvSpPr>
          <p:nvPr/>
        </p:nvSpPr>
        <p:spPr bwMode="auto">
          <a:xfrm>
            <a:off x="5636685" y="2004485"/>
            <a:ext cx="920751" cy="3655484"/>
          </a:xfrm>
          <a:custGeom>
            <a:avLst/>
            <a:gdLst>
              <a:gd name="T0" fmla="*/ 137 w 155"/>
              <a:gd name="T1" fmla="*/ 24 h 615"/>
              <a:gd name="T2" fmla="*/ 137 w 155"/>
              <a:gd name="T3" fmla="*/ 109 h 615"/>
              <a:gd name="T4" fmla="*/ 137 w 155"/>
              <a:gd name="T5" fmla="*/ 173 h 615"/>
              <a:gd name="T6" fmla="*/ 137 w 155"/>
              <a:gd name="T7" fmla="*/ 280 h 615"/>
              <a:gd name="T8" fmla="*/ 137 w 155"/>
              <a:gd name="T9" fmla="*/ 333 h 615"/>
              <a:gd name="T10" fmla="*/ 137 w 155"/>
              <a:gd name="T11" fmla="*/ 356 h 615"/>
              <a:gd name="T12" fmla="*/ 137 w 155"/>
              <a:gd name="T13" fmla="*/ 397 h 615"/>
              <a:gd name="T14" fmla="*/ 137 w 155"/>
              <a:gd name="T15" fmla="*/ 433 h 615"/>
              <a:gd name="T16" fmla="*/ 137 w 155"/>
              <a:gd name="T17" fmla="*/ 465 h 615"/>
              <a:gd name="T18" fmla="*/ 137 w 155"/>
              <a:gd name="T19" fmla="*/ 580 h 615"/>
              <a:gd name="T20" fmla="*/ 137 w 155"/>
              <a:gd name="T21" fmla="*/ 591 h 615"/>
              <a:gd name="T22" fmla="*/ 116 w 155"/>
              <a:gd name="T23" fmla="*/ 612 h 615"/>
              <a:gd name="T24" fmla="*/ 38 w 155"/>
              <a:gd name="T25" fmla="*/ 612 h 615"/>
              <a:gd name="T26" fmla="*/ 18 w 155"/>
              <a:gd name="T27" fmla="*/ 591 h 615"/>
              <a:gd name="T28" fmla="*/ 18 w 155"/>
              <a:gd name="T29" fmla="*/ 580 h 615"/>
              <a:gd name="T30" fmla="*/ 18 w 155"/>
              <a:gd name="T31" fmla="*/ 465 h 615"/>
              <a:gd name="T32" fmla="*/ 18 w 155"/>
              <a:gd name="T33" fmla="*/ 433 h 615"/>
              <a:gd name="T34" fmla="*/ 18 w 155"/>
              <a:gd name="T35" fmla="*/ 397 h 615"/>
              <a:gd name="T36" fmla="*/ 18 w 155"/>
              <a:gd name="T37" fmla="*/ 356 h 615"/>
              <a:gd name="T38" fmla="*/ 18 w 155"/>
              <a:gd name="T39" fmla="*/ 333 h 615"/>
              <a:gd name="T40" fmla="*/ 18 w 155"/>
              <a:gd name="T41" fmla="*/ 280 h 615"/>
              <a:gd name="T42" fmla="*/ 18 w 155"/>
              <a:gd name="T43" fmla="*/ 173 h 615"/>
              <a:gd name="T44" fmla="*/ 18 w 155"/>
              <a:gd name="T45" fmla="*/ 109 h 615"/>
              <a:gd name="T46" fmla="*/ 18 w 155"/>
              <a:gd name="T47" fmla="*/ 24 h 615"/>
              <a:gd name="T48" fmla="*/ 0 w 155"/>
              <a:gd name="T49" fmla="*/ 0 h 615"/>
              <a:gd name="T50" fmla="*/ 0 w 155"/>
              <a:gd name="T51" fmla="*/ 4 h 615"/>
              <a:gd name="T52" fmla="*/ 10 w 155"/>
              <a:gd name="T53" fmla="*/ 9 h 615"/>
              <a:gd name="T54" fmla="*/ 15 w 155"/>
              <a:gd name="T55" fmla="*/ 24 h 615"/>
              <a:gd name="T56" fmla="*/ 15 w 155"/>
              <a:gd name="T57" fmla="*/ 107 h 615"/>
              <a:gd name="T58" fmla="*/ 15 w 155"/>
              <a:gd name="T59" fmla="*/ 171 h 615"/>
              <a:gd name="T60" fmla="*/ 15 w 155"/>
              <a:gd name="T61" fmla="*/ 279 h 615"/>
              <a:gd name="T62" fmla="*/ 15 w 155"/>
              <a:gd name="T63" fmla="*/ 333 h 615"/>
              <a:gd name="T64" fmla="*/ 15 w 155"/>
              <a:gd name="T65" fmla="*/ 354 h 615"/>
              <a:gd name="T66" fmla="*/ 15 w 155"/>
              <a:gd name="T67" fmla="*/ 397 h 615"/>
              <a:gd name="T68" fmla="*/ 15 w 155"/>
              <a:gd name="T69" fmla="*/ 431 h 615"/>
              <a:gd name="T70" fmla="*/ 15 w 155"/>
              <a:gd name="T71" fmla="*/ 465 h 615"/>
              <a:gd name="T72" fmla="*/ 15 w 155"/>
              <a:gd name="T73" fmla="*/ 580 h 615"/>
              <a:gd name="T74" fmla="*/ 15 w 155"/>
              <a:gd name="T75" fmla="*/ 591 h 615"/>
              <a:gd name="T76" fmla="*/ 15 w 155"/>
              <a:gd name="T77" fmla="*/ 591 h 615"/>
              <a:gd name="T78" fmla="*/ 38 w 155"/>
              <a:gd name="T79" fmla="*/ 615 h 615"/>
              <a:gd name="T80" fmla="*/ 116 w 155"/>
              <a:gd name="T81" fmla="*/ 615 h 615"/>
              <a:gd name="T82" fmla="*/ 140 w 155"/>
              <a:gd name="T83" fmla="*/ 591 h 615"/>
              <a:gd name="T84" fmla="*/ 140 w 155"/>
              <a:gd name="T85" fmla="*/ 580 h 615"/>
              <a:gd name="T86" fmla="*/ 140 w 155"/>
              <a:gd name="T87" fmla="*/ 465 h 615"/>
              <a:gd name="T88" fmla="*/ 140 w 155"/>
              <a:gd name="T89" fmla="*/ 431 h 615"/>
              <a:gd name="T90" fmla="*/ 140 w 155"/>
              <a:gd name="T91" fmla="*/ 397 h 615"/>
              <a:gd name="T92" fmla="*/ 140 w 155"/>
              <a:gd name="T93" fmla="*/ 354 h 615"/>
              <a:gd name="T94" fmla="*/ 140 w 155"/>
              <a:gd name="T95" fmla="*/ 333 h 615"/>
              <a:gd name="T96" fmla="*/ 140 w 155"/>
              <a:gd name="T97" fmla="*/ 279 h 615"/>
              <a:gd name="T98" fmla="*/ 140 w 155"/>
              <a:gd name="T99" fmla="*/ 171 h 615"/>
              <a:gd name="T100" fmla="*/ 140 w 155"/>
              <a:gd name="T101" fmla="*/ 107 h 615"/>
              <a:gd name="T102" fmla="*/ 140 w 155"/>
              <a:gd name="T103" fmla="*/ 24 h 615"/>
              <a:gd name="T104" fmla="*/ 145 w 155"/>
              <a:gd name="T105" fmla="*/ 9 h 615"/>
              <a:gd name="T106" fmla="*/ 155 w 155"/>
              <a:gd name="T107" fmla="*/ 4 h 615"/>
              <a:gd name="T108" fmla="*/ 155 w 155"/>
              <a:gd name="T109" fmla="*/ 0 h 615"/>
              <a:gd name="T110" fmla="*/ 137 w 155"/>
              <a:gd name="T111" fmla="*/ 24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55" h="615">
                <a:moveTo>
                  <a:pt x="137" y="24"/>
                </a:moveTo>
                <a:cubicBezTo>
                  <a:pt x="137" y="109"/>
                  <a:pt x="137" y="109"/>
                  <a:pt x="137" y="109"/>
                </a:cubicBezTo>
                <a:cubicBezTo>
                  <a:pt x="137" y="173"/>
                  <a:pt x="137" y="173"/>
                  <a:pt x="137" y="173"/>
                </a:cubicBezTo>
                <a:cubicBezTo>
                  <a:pt x="137" y="280"/>
                  <a:pt x="137" y="280"/>
                  <a:pt x="137" y="280"/>
                </a:cubicBezTo>
                <a:cubicBezTo>
                  <a:pt x="137" y="333"/>
                  <a:pt x="137" y="333"/>
                  <a:pt x="137" y="333"/>
                </a:cubicBezTo>
                <a:cubicBezTo>
                  <a:pt x="137" y="356"/>
                  <a:pt x="137" y="356"/>
                  <a:pt x="137" y="356"/>
                </a:cubicBezTo>
                <a:cubicBezTo>
                  <a:pt x="137" y="397"/>
                  <a:pt x="137" y="397"/>
                  <a:pt x="137" y="397"/>
                </a:cubicBezTo>
                <a:cubicBezTo>
                  <a:pt x="137" y="433"/>
                  <a:pt x="137" y="433"/>
                  <a:pt x="137" y="433"/>
                </a:cubicBezTo>
                <a:cubicBezTo>
                  <a:pt x="137" y="465"/>
                  <a:pt x="137" y="465"/>
                  <a:pt x="137" y="465"/>
                </a:cubicBezTo>
                <a:cubicBezTo>
                  <a:pt x="137" y="580"/>
                  <a:pt x="137" y="580"/>
                  <a:pt x="137" y="580"/>
                </a:cubicBezTo>
                <a:cubicBezTo>
                  <a:pt x="137" y="591"/>
                  <a:pt x="137" y="591"/>
                  <a:pt x="137" y="591"/>
                </a:cubicBezTo>
                <a:cubicBezTo>
                  <a:pt x="137" y="602"/>
                  <a:pt x="128" y="612"/>
                  <a:pt x="116" y="612"/>
                </a:cubicBezTo>
                <a:cubicBezTo>
                  <a:pt x="38" y="612"/>
                  <a:pt x="38" y="612"/>
                  <a:pt x="38" y="612"/>
                </a:cubicBezTo>
                <a:cubicBezTo>
                  <a:pt x="27" y="612"/>
                  <a:pt x="18" y="602"/>
                  <a:pt x="18" y="591"/>
                </a:cubicBezTo>
                <a:cubicBezTo>
                  <a:pt x="18" y="580"/>
                  <a:pt x="18" y="580"/>
                  <a:pt x="18" y="580"/>
                </a:cubicBezTo>
                <a:cubicBezTo>
                  <a:pt x="18" y="465"/>
                  <a:pt x="18" y="465"/>
                  <a:pt x="18" y="465"/>
                </a:cubicBezTo>
                <a:cubicBezTo>
                  <a:pt x="18" y="433"/>
                  <a:pt x="18" y="433"/>
                  <a:pt x="18" y="433"/>
                </a:cubicBezTo>
                <a:cubicBezTo>
                  <a:pt x="18" y="397"/>
                  <a:pt x="18" y="397"/>
                  <a:pt x="18" y="397"/>
                </a:cubicBezTo>
                <a:cubicBezTo>
                  <a:pt x="18" y="356"/>
                  <a:pt x="18" y="356"/>
                  <a:pt x="18" y="356"/>
                </a:cubicBezTo>
                <a:cubicBezTo>
                  <a:pt x="18" y="333"/>
                  <a:pt x="18" y="333"/>
                  <a:pt x="18" y="333"/>
                </a:cubicBezTo>
                <a:cubicBezTo>
                  <a:pt x="18" y="280"/>
                  <a:pt x="18" y="280"/>
                  <a:pt x="18" y="280"/>
                </a:cubicBezTo>
                <a:cubicBezTo>
                  <a:pt x="18" y="173"/>
                  <a:pt x="18" y="173"/>
                  <a:pt x="18" y="173"/>
                </a:cubicBezTo>
                <a:cubicBezTo>
                  <a:pt x="18" y="109"/>
                  <a:pt x="18" y="109"/>
                  <a:pt x="18" y="109"/>
                </a:cubicBezTo>
                <a:cubicBezTo>
                  <a:pt x="18" y="24"/>
                  <a:pt x="18" y="24"/>
                  <a:pt x="18" y="24"/>
                </a:cubicBezTo>
                <a:cubicBezTo>
                  <a:pt x="18" y="11"/>
                  <a:pt x="8" y="1"/>
                  <a:pt x="0" y="0"/>
                </a:cubicBezTo>
                <a:cubicBezTo>
                  <a:pt x="0" y="4"/>
                  <a:pt x="0" y="4"/>
                  <a:pt x="0" y="4"/>
                </a:cubicBezTo>
                <a:cubicBezTo>
                  <a:pt x="3" y="3"/>
                  <a:pt x="7" y="6"/>
                  <a:pt x="10" y="9"/>
                </a:cubicBezTo>
                <a:cubicBezTo>
                  <a:pt x="13" y="13"/>
                  <a:pt x="15" y="18"/>
                  <a:pt x="15" y="24"/>
                </a:cubicBezTo>
                <a:cubicBezTo>
                  <a:pt x="15" y="107"/>
                  <a:pt x="15" y="107"/>
                  <a:pt x="15" y="107"/>
                </a:cubicBezTo>
                <a:cubicBezTo>
                  <a:pt x="15" y="171"/>
                  <a:pt x="15" y="171"/>
                  <a:pt x="15" y="171"/>
                </a:cubicBezTo>
                <a:cubicBezTo>
                  <a:pt x="15" y="279"/>
                  <a:pt x="15" y="279"/>
                  <a:pt x="15" y="279"/>
                </a:cubicBezTo>
                <a:cubicBezTo>
                  <a:pt x="15" y="333"/>
                  <a:pt x="15" y="333"/>
                  <a:pt x="15" y="333"/>
                </a:cubicBezTo>
                <a:cubicBezTo>
                  <a:pt x="15" y="354"/>
                  <a:pt x="15" y="354"/>
                  <a:pt x="15" y="354"/>
                </a:cubicBezTo>
                <a:cubicBezTo>
                  <a:pt x="15" y="397"/>
                  <a:pt x="15" y="397"/>
                  <a:pt x="15" y="397"/>
                </a:cubicBezTo>
                <a:cubicBezTo>
                  <a:pt x="15" y="431"/>
                  <a:pt x="15" y="431"/>
                  <a:pt x="15" y="431"/>
                </a:cubicBezTo>
                <a:cubicBezTo>
                  <a:pt x="15" y="465"/>
                  <a:pt x="15" y="465"/>
                  <a:pt x="15" y="465"/>
                </a:cubicBezTo>
                <a:cubicBezTo>
                  <a:pt x="15" y="580"/>
                  <a:pt x="15" y="580"/>
                  <a:pt x="15" y="580"/>
                </a:cubicBezTo>
                <a:cubicBezTo>
                  <a:pt x="15" y="591"/>
                  <a:pt x="15" y="591"/>
                  <a:pt x="15" y="591"/>
                </a:cubicBezTo>
                <a:cubicBezTo>
                  <a:pt x="15" y="591"/>
                  <a:pt x="15" y="591"/>
                  <a:pt x="15" y="591"/>
                </a:cubicBezTo>
                <a:cubicBezTo>
                  <a:pt x="15" y="604"/>
                  <a:pt x="25" y="615"/>
                  <a:pt x="38" y="615"/>
                </a:cubicBezTo>
                <a:cubicBezTo>
                  <a:pt x="116" y="615"/>
                  <a:pt x="116" y="615"/>
                  <a:pt x="116" y="615"/>
                </a:cubicBezTo>
                <a:cubicBezTo>
                  <a:pt x="130" y="615"/>
                  <a:pt x="140" y="604"/>
                  <a:pt x="140" y="591"/>
                </a:cubicBezTo>
                <a:cubicBezTo>
                  <a:pt x="140" y="580"/>
                  <a:pt x="140" y="580"/>
                  <a:pt x="140" y="580"/>
                </a:cubicBezTo>
                <a:cubicBezTo>
                  <a:pt x="140" y="465"/>
                  <a:pt x="140" y="465"/>
                  <a:pt x="140" y="465"/>
                </a:cubicBezTo>
                <a:cubicBezTo>
                  <a:pt x="140" y="431"/>
                  <a:pt x="140" y="431"/>
                  <a:pt x="140" y="431"/>
                </a:cubicBezTo>
                <a:cubicBezTo>
                  <a:pt x="140" y="397"/>
                  <a:pt x="140" y="397"/>
                  <a:pt x="140" y="397"/>
                </a:cubicBezTo>
                <a:cubicBezTo>
                  <a:pt x="140" y="354"/>
                  <a:pt x="140" y="354"/>
                  <a:pt x="140" y="354"/>
                </a:cubicBezTo>
                <a:cubicBezTo>
                  <a:pt x="140" y="333"/>
                  <a:pt x="140" y="333"/>
                  <a:pt x="140" y="333"/>
                </a:cubicBezTo>
                <a:cubicBezTo>
                  <a:pt x="140" y="279"/>
                  <a:pt x="140" y="279"/>
                  <a:pt x="140" y="279"/>
                </a:cubicBezTo>
                <a:cubicBezTo>
                  <a:pt x="140" y="171"/>
                  <a:pt x="140" y="171"/>
                  <a:pt x="140" y="171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40" y="24"/>
                  <a:pt x="140" y="24"/>
                  <a:pt x="140" y="24"/>
                </a:cubicBezTo>
                <a:cubicBezTo>
                  <a:pt x="140" y="18"/>
                  <a:pt x="142" y="13"/>
                  <a:pt x="145" y="9"/>
                </a:cubicBezTo>
                <a:cubicBezTo>
                  <a:pt x="148" y="6"/>
                  <a:pt x="152" y="3"/>
                  <a:pt x="155" y="4"/>
                </a:cubicBezTo>
                <a:cubicBezTo>
                  <a:pt x="155" y="0"/>
                  <a:pt x="155" y="0"/>
                  <a:pt x="155" y="0"/>
                </a:cubicBezTo>
                <a:cubicBezTo>
                  <a:pt x="147" y="1"/>
                  <a:pt x="137" y="11"/>
                  <a:pt x="137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1" name="Freeform 65"/>
          <p:cNvSpPr>
            <a:spLocks noEditPoints="1"/>
          </p:cNvSpPr>
          <p:nvPr/>
        </p:nvSpPr>
        <p:spPr bwMode="auto">
          <a:xfrm>
            <a:off x="3230002" y="2849035"/>
            <a:ext cx="357717" cy="46567"/>
          </a:xfrm>
          <a:custGeom>
            <a:avLst/>
            <a:gdLst>
              <a:gd name="T0" fmla="*/ 135 w 169"/>
              <a:gd name="T1" fmla="*/ 19 h 22"/>
              <a:gd name="T2" fmla="*/ 135 w 169"/>
              <a:gd name="T3" fmla="*/ 14 h 22"/>
              <a:gd name="T4" fmla="*/ 169 w 169"/>
              <a:gd name="T5" fmla="*/ 16 h 22"/>
              <a:gd name="T6" fmla="*/ 169 w 169"/>
              <a:gd name="T7" fmla="*/ 22 h 22"/>
              <a:gd name="T8" fmla="*/ 135 w 169"/>
              <a:gd name="T9" fmla="*/ 19 h 22"/>
              <a:gd name="T10" fmla="*/ 68 w 169"/>
              <a:gd name="T11" fmla="*/ 11 h 22"/>
              <a:gd name="T12" fmla="*/ 70 w 169"/>
              <a:gd name="T13" fmla="*/ 5 h 22"/>
              <a:gd name="T14" fmla="*/ 104 w 169"/>
              <a:gd name="T15" fmla="*/ 8 h 22"/>
              <a:gd name="T16" fmla="*/ 101 w 169"/>
              <a:gd name="T17" fmla="*/ 14 h 22"/>
              <a:gd name="T18" fmla="*/ 68 w 169"/>
              <a:gd name="T19" fmla="*/ 11 h 22"/>
              <a:gd name="T20" fmla="*/ 0 w 169"/>
              <a:gd name="T21" fmla="*/ 5 h 22"/>
              <a:gd name="T22" fmla="*/ 3 w 169"/>
              <a:gd name="T23" fmla="*/ 0 h 22"/>
              <a:gd name="T24" fmla="*/ 37 w 169"/>
              <a:gd name="T25" fmla="*/ 2 h 22"/>
              <a:gd name="T26" fmla="*/ 34 w 169"/>
              <a:gd name="T27" fmla="*/ 8 h 22"/>
              <a:gd name="T28" fmla="*/ 0 w 169"/>
              <a:gd name="T29" fmla="*/ 5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9" h="22">
                <a:moveTo>
                  <a:pt x="135" y="19"/>
                </a:moveTo>
                <a:lnTo>
                  <a:pt x="135" y="14"/>
                </a:lnTo>
                <a:lnTo>
                  <a:pt x="169" y="16"/>
                </a:lnTo>
                <a:lnTo>
                  <a:pt x="169" y="22"/>
                </a:lnTo>
                <a:lnTo>
                  <a:pt x="135" y="19"/>
                </a:lnTo>
                <a:close/>
                <a:moveTo>
                  <a:pt x="68" y="11"/>
                </a:moveTo>
                <a:lnTo>
                  <a:pt x="70" y="5"/>
                </a:lnTo>
                <a:lnTo>
                  <a:pt x="104" y="8"/>
                </a:lnTo>
                <a:lnTo>
                  <a:pt x="101" y="14"/>
                </a:lnTo>
                <a:lnTo>
                  <a:pt x="68" y="11"/>
                </a:lnTo>
                <a:close/>
                <a:moveTo>
                  <a:pt x="0" y="5"/>
                </a:moveTo>
                <a:lnTo>
                  <a:pt x="3" y="0"/>
                </a:lnTo>
                <a:lnTo>
                  <a:pt x="37" y="2"/>
                </a:lnTo>
                <a:lnTo>
                  <a:pt x="34" y="8"/>
                </a:lnTo>
                <a:lnTo>
                  <a:pt x="0" y="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2" name="Freeform 66"/>
          <p:cNvSpPr>
            <a:spLocks noEditPoints="1"/>
          </p:cNvSpPr>
          <p:nvPr/>
        </p:nvSpPr>
        <p:spPr bwMode="auto">
          <a:xfrm>
            <a:off x="3230002" y="3335869"/>
            <a:ext cx="357717" cy="46567"/>
          </a:xfrm>
          <a:custGeom>
            <a:avLst/>
            <a:gdLst>
              <a:gd name="T0" fmla="*/ 135 w 169"/>
              <a:gd name="T1" fmla="*/ 19 h 22"/>
              <a:gd name="T2" fmla="*/ 135 w 169"/>
              <a:gd name="T3" fmla="*/ 14 h 22"/>
              <a:gd name="T4" fmla="*/ 169 w 169"/>
              <a:gd name="T5" fmla="*/ 17 h 22"/>
              <a:gd name="T6" fmla="*/ 169 w 169"/>
              <a:gd name="T7" fmla="*/ 22 h 22"/>
              <a:gd name="T8" fmla="*/ 135 w 169"/>
              <a:gd name="T9" fmla="*/ 19 h 22"/>
              <a:gd name="T10" fmla="*/ 68 w 169"/>
              <a:gd name="T11" fmla="*/ 11 h 22"/>
              <a:gd name="T12" fmla="*/ 70 w 169"/>
              <a:gd name="T13" fmla="*/ 5 h 22"/>
              <a:gd name="T14" fmla="*/ 104 w 169"/>
              <a:gd name="T15" fmla="*/ 8 h 22"/>
              <a:gd name="T16" fmla="*/ 101 w 169"/>
              <a:gd name="T17" fmla="*/ 14 h 22"/>
              <a:gd name="T18" fmla="*/ 68 w 169"/>
              <a:gd name="T19" fmla="*/ 11 h 22"/>
              <a:gd name="T20" fmla="*/ 0 w 169"/>
              <a:gd name="T21" fmla="*/ 5 h 22"/>
              <a:gd name="T22" fmla="*/ 3 w 169"/>
              <a:gd name="T23" fmla="*/ 0 h 22"/>
              <a:gd name="T24" fmla="*/ 37 w 169"/>
              <a:gd name="T25" fmla="*/ 3 h 22"/>
              <a:gd name="T26" fmla="*/ 34 w 169"/>
              <a:gd name="T27" fmla="*/ 8 h 22"/>
              <a:gd name="T28" fmla="*/ 0 w 169"/>
              <a:gd name="T29" fmla="*/ 5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9" h="22">
                <a:moveTo>
                  <a:pt x="135" y="19"/>
                </a:moveTo>
                <a:lnTo>
                  <a:pt x="135" y="14"/>
                </a:lnTo>
                <a:lnTo>
                  <a:pt x="169" y="17"/>
                </a:lnTo>
                <a:lnTo>
                  <a:pt x="169" y="22"/>
                </a:lnTo>
                <a:lnTo>
                  <a:pt x="135" y="19"/>
                </a:lnTo>
                <a:close/>
                <a:moveTo>
                  <a:pt x="68" y="11"/>
                </a:moveTo>
                <a:lnTo>
                  <a:pt x="70" y="5"/>
                </a:lnTo>
                <a:lnTo>
                  <a:pt x="104" y="8"/>
                </a:lnTo>
                <a:lnTo>
                  <a:pt x="101" y="14"/>
                </a:lnTo>
                <a:lnTo>
                  <a:pt x="68" y="11"/>
                </a:lnTo>
                <a:close/>
                <a:moveTo>
                  <a:pt x="0" y="5"/>
                </a:moveTo>
                <a:lnTo>
                  <a:pt x="3" y="0"/>
                </a:lnTo>
                <a:lnTo>
                  <a:pt x="37" y="3"/>
                </a:lnTo>
                <a:lnTo>
                  <a:pt x="34" y="8"/>
                </a:lnTo>
                <a:lnTo>
                  <a:pt x="0" y="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3" name="Freeform 67"/>
          <p:cNvSpPr>
            <a:spLocks noEditPoints="1"/>
          </p:cNvSpPr>
          <p:nvPr/>
        </p:nvSpPr>
        <p:spPr bwMode="auto">
          <a:xfrm>
            <a:off x="3230002" y="4114802"/>
            <a:ext cx="357717" cy="46567"/>
          </a:xfrm>
          <a:custGeom>
            <a:avLst/>
            <a:gdLst>
              <a:gd name="T0" fmla="*/ 135 w 169"/>
              <a:gd name="T1" fmla="*/ 19 h 22"/>
              <a:gd name="T2" fmla="*/ 135 w 169"/>
              <a:gd name="T3" fmla="*/ 14 h 22"/>
              <a:gd name="T4" fmla="*/ 169 w 169"/>
              <a:gd name="T5" fmla="*/ 16 h 22"/>
              <a:gd name="T6" fmla="*/ 169 w 169"/>
              <a:gd name="T7" fmla="*/ 22 h 22"/>
              <a:gd name="T8" fmla="*/ 135 w 169"/>
              <a:gd name="T9" fmla="*/ 19 h 22"/>
              <a:gd name="T10" fmla="*/ 68 w 169"/>
              <a:gd name="T11" fmla="*/ 11 h 22"/>
              <a:gd name="T12" fmla="*/ 70 w 169"/>
              <a:gd name="T13" fmla="*/ 5 h 22"/>
              <a:gd name="T14" fmla="*/ 104 w 169"/>
              <a:gd name="T15" fmla="*/ 8 h 22"/>
              <a:gd name="T16" fmla="*/ 101 w 169"/>
              <a:gd name="T17" fmla="*/ 14 h 22"/>
              <a:gd name="T18" fmla="*/ 68 w 169"/>
              <a:gd name="T19" fmla="*/ 11 h 22"/>
              <a:gd name="T20" fmla="*/ 0 w 169"/>
              <a:gd name="T21" fmla="*/ 5 h 22"/>
              <a:gd name="T22" fmla="*/ 3 w 169"/>
              <a:gd name="T23" fmla="*/ 0 h 22"/>
              <a:gd name="T24" fmla="*/ 37 w 169"/>
              <a:gd name="T25" fmla="*/ 2 h 22"/>
              <a:gd name="T26" fmla="*/ 34 w 169"/>
              <a:gd name="T27" fmla="*/ 8 h 22"/>
              <a:gd name="T28" fmla="*/ 0 w 169"/>
              <a:gd name="T29" fmla="*/ 5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9" h="22">
                <a:moveTo>
                  <a:pt x="135" y="19"/>
                </a:moveTo>
                <a:lnTo>
                  <a:pt x="135" y="14"/>
                </a:lnTo>
                <a:lnTo>
                  <a:pt x="169" y="16"/>
                </a:lnTo>
                <a:lnTo>
                  <a:pt x="169" y="22"/>
                </a:lnTo>
                <a:lnTo>
                  <a:pt x="135" y="19"/>
                </a:lnTo>
                <a:close/>
                <a:moveTo>
                  <a:pt x="68" y="11"/>
                </a:moveTo>
                <a:lnTo>
                  <a:pt x="70" y="5"/>
                </a:lnTo>
                <a:lnTo>
                  <a:pt x="104" y="8"/>
                </a:lnTo>
                <a:lnTo>
                  <a:pt x="101" y="14"/>
                </a:lnTo>
                <a:lnTo>
                  <a:pt x="68" y="11"/>
                </a:lnTo>
                <a:close/>
                <a:moveTo>
                  <a:pt x="0" y="5"/>
                </a:moveTo>
                <a:lnTo>
                  <a:pt x="3" y="0"/>
                </a:lnTo>
                <a:lnTo>
                  <a:pt x="37" y="2"/>
                </a:lnTo>
                <a:lnTo>
                  <a:pt x="34" y="8"/>
                </a:lnTo>
                <a:lnTo>
                  <a:pt x="0" y="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4" name="Freeform 68"/>
          <p:cNvSpPr>
            <a:spLocks noEditPoints="1"/>
          </p:cNvSpPr>
          <p:nvPr/>
        </p:nvSpPr>
        <p:spPr bwMode="auto">
          <a:xfrm>
            <a:off x="3230002" y="5196418"/>
            <a:ext cx="357717" cy="40217"/>
          </a:xfrm>
          <a:custGeom>
            <a:avLst/>
            <a:gdLst>
              <a:gd name="T0" fmla="*/ 135 w 169"/>
              <a:gd name="T1" fmla="*/ 17 h 19"/>
              <a:gd name="T2" fmla="*/ 135 w 169"/>
              <a:gd name="T3" fmla="*/ 11 h 19"/>
              <a:gd name="T4" fmla="*/ 169 w 169"/>
              <a:gd name="T5" fmla="*/ 14 h 19"/>
              <a:gd name="T6" fmla="*/ 169 w 169"/>
              <a:gd name="T7" fmla="*/ 19 h 19"/>
              <a:gd name="T8" fmla="*/ 135 w 169"/>
              <a:gd name="T9" fmla="*/ 17 h 19"/>
              <a:gd name="T10" fmla="*/ 68 w 169"/>
              <a:gd name="T11" fmla="*/ 11 h 19"/>
              <a:gd name="T12" fmla="*/ 70 w 169"/>
              <a:gd name="T13" fmla="*/ 5 h 19"/>
              <a:gd name="T14" fmla="*/ 104 w 169"/>
              <a:gd name="T15" fmla="*/ 8 h 19"/>
              <a:gd name="T16" fmla="*/ 101 w 169"/>
              <a:gd name="T17" fmla="*/ 14 h 19"/>
              <a:gd name="T18" fmla="*/ 68 w 169"/>
              <a:gd name="T19" fmla="*/ 11 h 19"/>
              <a:gd name="T20" fmla="*/ 0 w 169"/>
              <a:gd name="T21" fmla="*/ 5 h 19"/>
              <a:gd name="T22" fmla="*/ 3 w 169"/>
              <a:gd name="T23" fmla="*/ 0 h 19"/>
              <a:gd name="T24" fmla="*/ 37 w 169"/>
              <a:gd name="T25" fmla="*/ 2 h 19"/>
              <a:gd name="T26" fmla="*/ 34 w 169"/>
              <a:gd name="T27" fmla="*/ 8 h 19"/>
              <a:gd name="T28" fmla="*/ 0 w 169"/>
              <a:gd name="T29" fmla="*/ 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9" h="19">
                <a:moveTo>
                  <a:pt x="135" y="17"/>
                </a:moveTo>
                <a:lnTo>
                  <a:pt x="135" y="11"/>
                </a:lnTo>
                <a:lnTo>
                  <a:pt x="169" y="14"/>
                </a:lnTo>
                <a:lnTo>
                  <a:pt x="169" y="19"/>
                </a:lnTo>
                <a:lnTo>
                  <a:pt x="135" y="17"/>
                </a:lnTo>
                <a:close/>
                <a:moveTo>
                  <a:pt x="68" y="11"/>
                </a:moveTo>
                <a:lnTo>
                  <a:pt x="70" y="5"/>
                </a:lnTo>
                <a:lnTo>
                  <a:pt x="104" y="8"/>
                </a:lnTo>
                <a:lnTo>
                  <a:pt x="101" y="14"/>
                </a:lnTo>
                <a:lnTo>
                  <a:pt x="68" y="11"/>
                </a:lnTo>
                <a:close/>
                <a:moveTo>
                  <a:pt x="0" y="5"/>
                </a:moveTo>
                <a:lnTo>
                  <a:pt x="3" y="0"/>
                </a:lnTo>
                <a:lnTo>
                  <a:pt x="37" y="2"/>
                </a:lnTo>
                <a:lnTo>
                  <a:pt x="34" y="8"/>
                </a:lnTo>
                <a:lnTo>
                  <a:pt x="0" y="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5" name="Freeform 69"/>
          <p:cNvSpPr>
            <a:spLocks noEditPoints="1"/>
          </p:cNvSpPr>
          <p:nvPr/>
        </p:nvSpPr>
        <p:spPr bwMode="auto">
          <a:xfrm>
            <a:off x="6517217" y="2901951"/>
            <a:ext cx="355600" cy="23284"/>
          </a:xfrm>
          <a:custGeom>
            <a:avLst/>
            <a:gdLst>
              <a:gd name="T0" fmla="*/ 0 w 168"/>
              <a:gd name="T1" fmla="*/ 5 h 11"/>
              <a:gd name="T2" fmla="*/ 33 w 168"/>
              <a:gd name="T3" fmla="*/ 5 h 11"/>
              <a:gd name="T4" fmla="*/ 33 w 168"/>
              <a:gd name="T5" fmla="*/ 11 h 11"/>
              <a:gd name="T6" fmla="*/ 0 w 168"/>
              <a:gd name="T7" fmla="*/ 11 h 11"/>
              <a:gd name="T8" fmla="*/ 0 w 168"/>
              <a:gd name="T9" fmla="*/ 5 h 11"/>
              <a:gd name="T10" fmla="*/ 67 w 168"/>
              <a:gd name="T11" fmla="*/ 3 h 11"/>
              <a:gd name="T12" fmla="*/ 101 w 168"/>
              <a:gd name="T13" fmla="*/ 3 h 11"/>
              <a:gd name="T14" fmla="*/ 101 w 168"/>
              <a:gd name="T15" fmla="*/ 8 h 11"/>
              <a:gd name="T16" fmla="*/ 67 w 168"/>
              <a:gd name="T17" fmla="*/ 8 h 11"/>
              <a:gd name="T18" fmla="*/ 67 w 168"/>
              <a:gd name="T19" fmla="*/ 3 h 11"/>
              <a:gd name="T20" fmla="*/ 134 w 168"/>
              <a:gd name="T21" fmla="*/ 3 h 11"/>
              <a:gd name="T22" fmla="*/ 168 w 168"/>
              <a:gd name="T23" fmla="*/ 0 h 11"/>
              <a:gd name="T24" fmla="*/ 168 w 168"/>
              <a:gd name="T25" fmla="*/ 5 h 11"/>
              <a:gd name="T26" fmla="*/ 134 w 168"/>
              <a:gd name="T27" fmla="*/ 8 h 11"/>
              <a:gd name="T28" fmla="*/ 134 w 168"/>
              <a:gd name="T29" fmla="*/ 3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8" h="11">
                <a:moveTo>
                  <a:pt x="0" y="5"/>
                </a:moveTo>
                <a:lnTo>
                  <a:pt x="33" y="5"/>
                </a:lnTo>
                <a:lnTo>
                  <a:pt x="33" y="11"/>
                </a:lnTo>
                <a:lnTo>
                  <a:pt x="0" y="11"/>
                </a:lnTo>
                <a:lnTo>
                  <a:pt x="0" y="5"/>
                </a:lnTo>
                <a:close/>
                <a:moveTo>
                  <a:pt x="67" y="3"/>
                </a:moveTo>
                <a:lnTo>
                  <a:pt x="101" y="3"/>
                </a:lnTo>
                <a:lnTo>
                  <a:pt x="101" y="8"/>
                </a:lnTo>
                <a:lnTo>
                  <a:pt x="67" y="8"/>
                </a:lnTo>
                <a:lnTo>
                  <a:pt x="67" y="3"/>
                </a:lnTo>
                <a:close/>
                <a:moveTo>
                  <a:pt x="134" y="3"/>
                </a:moveTo>
                <a:lnTo>
                  <a:pt x="168" y="0"/>
                </a:lnTo>
                <a:lnTo>
                  <a:pt x="168" y="5"/>
                </a:lnTo>
                <a:lnTo>
                  <a:pt x="134" y="8"/>
                </a:lnTo>
                <a:lnTo>
                  <a:pt x="134" y="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6" name="Freeform 70"/>
          <p:cNvSpPr>
            <a:spLocks noEditPoints="1"/>
          </p:cNvSpPr>
          <p:nvPr/>
        </p:nvSpPr>
        <p:spPr bwMode="auto">
          <a:xfrm>
            <a:off x="6517218" y="3407836"/>
            <a:ext cx="408517" cy="207433"/>
          </a:xfrm>
          <a:custGeom>
            <a:avLst/>
            <a:gdLst>
              <a:gd name="T0" fmla="*/ 0 w 193"/>
              <a:gd name="T1" fmla="*/ 92 h 98"/>
              <a:gd name="T2" fmla="*/ 31 w 193"/>
              <a:gd name="T3" fmla="*/ 78 h 98"/>
              <a:gd name="T4" fmla="*/ 31 w 193"/>
              <a:gd name="T5" fmla="*/ 84 h 98"/>
              <a:gd name="T6" fmla="*/ 3 w 193"/>
              <a:gd name="T7" fmla="*/ 98 h 98"/>
              <a:gd name="T8" fmla="*/ 0 w 193"/>
              <a:gd name="T9" fmla="*/ 92 h 98"/>
              <a:gd name="T10" fmla="*/ 59 w 193"/>
              <a:gd name="T11" fmla="*/ 64 h 98"/>
              <a:gd name="T12" fmla="*/ 90 w 193"/>
              <a:gd name="T13" fmla="*/ 47 h 98"/>
              <a:gd name="T14" fmla="*/ 92 w 193"/>
              <a:gd name="T15" fmla="*/ 53 h 98"/>
              <a:gd name="T16" fmla="*/ 62 w 193"/>
              <a:gd name="T17" fmla="*/ 67 h 98"/>
              <a:gd name="T18" fmla="*/ 59 w 193"/>
              <a:gd name="T19" fmla="*/ 64 h 98"/>
              <a:gd name="T20" fmla="*/ 120 w 193"/>
              <a:gd name="T21" fmla="*/ 33 h 98"/>
              <a:gd name="T22" fmla="*/ 151 w 193"/>
              <a:gd name="T23" fmla="*/ 19 h 98"/>
              <a:gd name="T24" fmla="*/ 154 w 193"/>
              <a:gd name="T25" fmla="*/ 25 h 98"/>
              <a:gd name="T26" fmla="*/ 123 w 193"/>
              <a:gd name="T27" fmla="*/ 39 h 98"/>
              <a:gd name="T28" fmla="*/ 120 w 193"/>
              <a:gd name="T29" fmla="*/ 33 h 98"/>
              <a:gd name="T30" fmla="*/ 182 w 193"/>
              <a:gd name="T31" fmla="*/ 5 h 98"/>
              <a:gd name="T32" fmla="*/ 191 w 193"/>
              <a:gd name="T33" fmla="*/ 0 h 98"/>
              <a:gd name="T34" fmla="*/ 193 w 193"/>
              <a:gd name="T35" fmla="*/ 5 h 98"/>
              <a:gd name="T36" fmla="*/ 185 w 193"/>
              <a:gd name="T37" fmla="*/ 11 h 98"/>
              <a:gd name="T38" fmla="*/ 182 w 193"/>
              <a:gd name="T39" fmla="*/ 5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93" h="98">
                <a:moveTo>
                  <a:pt x="0" y="92"/>
                </a:moveTo>
                <a:lnTo>
                  <a:pt x="31" y="78"/>
                </a:lnTo>
                <a:lnTo>
                  <a:pt x="31" y="84"/>
                </a:lnTo>
                <a:lnTo>
                  <a:pt x="3" y="98"/>
                </a:lnTo>
                <a:lnTo>
                  <a:pt x="0" y="92"/>
                </a:lnTo>
                <a:close/>
                <a:moveTo>
                  <a:pt x="59" y="64"/>
                </a:moveTo>
                <a:lnTo>
                  <a:pt x="90" y="47"/>
                </a:lnTo>
                <a:lnTo>
                  <a:pt x="92" y="53"/>
                </a:lnTo>
                <a:lnTo>
                  <a:pt x="62" y="67"/>
                </a:lnTo>
                <a:lnTo>
                  <a:pt x="59" y="64"/>
                </a:lnTo>
                <a:close/>
                <a:moveTo>
                  <a:pt x="120" y="33"/>
                </a:moveTo>
                <a:lnTo>
                  <a:pt x="151" y="19"/>
                </a:lnTo>
                <a:lnTo>
                  <a:pt x="154" y="25"/>
                </a:lnTo>
                <a:lnTo>
                  <a:pt x="123" y="39"/>
                </a:lnTo>
                <a:lnTo>
                  <a:pt x="120" y="33"/>
                </a:lnTo>
                <a:close/>
                <a:moveTo>
                  <a:pt x="182" y="5"/>
                </a:moveTo>
                <a:lnTo>
                  <a:pt x="191" y="0"/>
                </a:lnTo>
                <a:lnTo>
                  <a:pt x="193" y="5"/>
                </a:lnTo>
                <a:lnTo>
                  <a:pt x="185" y="11"/>
                </a:lnTo>
                <a:lnTo>
                  <a:pt x="182" y="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7" name="Freeform 71"/>
          <p:cNvSpPr>
            <a:spLocks noEditPoints="1"/>
          </p:cNvSpPr>
          <p:nvPr/>
        </p:nvSpPr>
        <p:spPr bwMode="auto">
          <a:xfrm>
            <a:off x="6517218" y="4197351"/>
            <a:ext cx="345017" cy="112184"/>
          </a:xfrm>
          <a:custGeom>
            <a:avLst/>
            <a:gdLst>
              <a:gd name="T0" fmla="*/ 0 w 163"/>
              <a:gd name="T1" fmla="*/ 48 h 53"/>
              <a:gd name="T2" fmla="*/ 31 w 163"/>
              <a:gd name="T3" fmla="*/ 39 h 53"/>
              <a:gd name="T4" fmla="*/ 33 w 163"/>
              <a:gd name="T5" fmla="*/ 45 h 53"/>
              <a:gd name="T6" fmla="*/ 3 w 163"/>
              <a:gd name="T7" fmla="*/ 53 h 53"/>
              <a:gd name="T8" fmla="*/ 0 w 163"/>
              <a:gd name="T9" fmla="*/ 48 h 53"/>
              <a:gd name="T10" fmla="*/ 64 w 163"/>
              <a:gd name="T11" fmla="*/ 28 h 53"/>
              <a:gd name="T12" fmla="*/ 95 w 163"/>
              <a:gd name="T13" fmla="*/ 20 h 53"/>
              <a:gd name="T14" fmla="*/ 98 w 163"/>
              <a:gd name="T15" fmla="*/ 25 h 53"/>
              <a:gd name="T16" fmla="*/ 64 w 163"/>
              <a:gd name="T17" fmla="*/ 34 h 53"/>
              <a:gd name="T18" fmla="*/ 64 w 163"/>
              <a:gd name="T19" fmla="*/ 28 h 53"/>
              <a:gd name="T20" fmla="*/ 129 w 163"/>
              <a:gd name="T21" fmla="*/ 8 h 53"/>
              <a:gd name="T22" fmla="*/ 160 w 163"/>
              <a:gd name="T23" fmla="*/ 0 h 53"/>
              <a:gd name="T24" fmla="*/ 163 w 163"/>
              <a:gd name="T25" fmla="*/ 3 h 53"/>
              <a:gd name="T26" fmla="*/ 129 w 163"/>
              <a:gd name="T27" fmla="*/ 14 h 53"/>
              <a:gd name="T28" fmla="*/ 129 w 163"/>
              <a:gd name="T29" fmla="*/ 8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3" h="53">
                <a:moveTo>
                  <a:pt x="0" y="48"/>
                </a:moveTo>
                <a:lnTo>
                  <a:pt x="31" y="39"/>
                </a:lnTo>
                <a:lnTo>
                  <a:pt x="33" y="45"/>
                </a:lnTo>
                <a:lnTo>
                  <a:pt x="3" y="53"/>
                </a:lnTo>
                <a:lnTo>
                  <a:pt x="0" y="48"/>
                </a:lnTo>
                <a:close/>
                <a:moveTo>
                  <a:pt x="64" y="28"/>
                </a:moveTo>
                <a:lnTo>
                  <a:pt x="95" y="20"/>
                </a:lnTo>
                <a:lnTo>
                  <a:pt x="98" y="25"/>
                </a:lnTo>
                <a:lnTo>
                  <a:pt x="64" y="34"/>
                </a:lnTo>
                <a:lnTo>
                  <a:pt x="64" y="28"/>
                </a:lnTo>
                <a:close/>
                <a:moveTo>
                  <a:pt x="129" y="8"/>
                </a:moveTo>
                <a:lnTo>
                  <a:pt x="160" y="0"/>
                </a:lnTo>
                <a:lnTo>
                  <a:pt x="163" y="3"/>
                </a:lnTo>
                <a:lnTo>
                  <a:pt x="129" y="14"/>
                </a:lnTo>
                <a:lnTo>
                  <a:pt x="129" y="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8" name="Freeform 72"/>
          <p:cNvSpPr>
            <a:spLocks noEditPoints="1"/>
          </p:cNvSpPr>
          <p:nvPr/>
        </p:nvSpPr>
        <p:spPr bwMode="auto">
          <a:xfrm>
            <a:off x="6517217" y="5196418"/>
            <a:ext cx="355600" cy="40217"/>
          </a:xfrm>
          <a:custGeom>
            <a:avLst/>
            <a:gdLst>
              <a:gd name="T0" fmla="*/ 134 w 168"/>
              <a:gd name="T1" fmla="*/ 17 h 19"/>
              <a:gd name="T2" fmla="*/ 134 w 168"/>
              <a:gd name="T3" fmla="*/ 11 h 19"/>
              <a:gd name="T4" fmla="*/ 168 w 168"/>
              <a:gd name="T5" fmla="*/ 14 h 19"/>
              <a:gd name="T6" fmla="*/ 168 w 168"/>
              <a:gd name="T7" fmla="*/ 19 h 19"/>
              <a:gd name="T8" fmla="*/ 134 w 168"/>
              <a:gd name="T9" fmla="*/ 17 h 19"/>
              <a:gd name="T10" fmla="*/ 67 w 168"/>
              <a:gd name="T11" fmla="*/ 11 h 19"/>
              <a:gd name="T12" fmla="*/ 67 w 168"/>
              <a:gd name="T13" fmla="*/ 5 h 19"/>
              <a:gd name="T14" fmla="*/ 101 w 168"/>
              <a:gd name="T15" fmla="*/ 8 h 19"/>
              <a:gd name="T16" fmla="*/ 101 w 168"/>
              <a:gd name="T17" fmla="*/ 14 h 19"/>
              <a:gd name="T18" fmla="*/ 67 w 168"/>
              <a:gd name="T19" fmla="*/ 11 h 19"/>
              <a:gd name="T20" fmla="*/ 0 w 168"/>
              <a:gd name="T21" fmla="*/ 5 h 19"/>
              <a:gd name="T22" fmla="*/ 0 w 168"/>
              <a:gd name="T23" fmla="*/ 0 h 19"/>
              <a:gd name="T24" fmla="*/ 33 w 168"/>
              <a:gd name="T25" fmla="*/ 2 h 19"/>
              <a:gd name="T26" fmla="*/ 33 w 168"/>
              <a:gd name="T27" fmla="*/ 8 h 19"/>
              <a:gd name="T28" fmla="*/ 0 w 168"/>
              <a:gd name="T29" fmla="*/ 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8" h="19">
                <a:moveTo>
                  <a:pt x="134" y="17"/>
                </a:moveTo>
                <a:lnTo>
                  <a:pt x="134" y="11"/>
                </a:lnTo>
                <a:lnTo>
                  <a:pt x="168" y="14"/>
                </a:lnTo>
                <a:lnTo>
                  <a:pt x="168" y="19"/>
                </a:lnTo>
                <a:lnTo>
                  <a:pt x="134" y="17"/>
                </a:lnTo>
                <a:close/>
                <a:moveTo>
                  <a:pt x="67" y="11"/>
                </a:moveTo>
                <a:lnTo>
                  <a:pt x="67" y="5"/>
                </a:lnTo>
                <a:lnTo>
                  <a:pt x="101" y="8"/>
                </a:lnTo>
                <a:lnTo>
                  <a:pt x="101" y="14"/>
                </a:lnTo>
                <a:lnTo>
                  <a:pt x="67" y="11"/>
                </a:lnTo>
                <a:close/>
                <a:moveTo>
                  <a:pt x="0" y="5"/>
                </a:moveTo>
                <a:lnTo>
                  <a:pt x="0" y="0"/>
                </a:lnTo>
                <a:lnTo>
                  <a:pt x="33" y="2"/>
                </a:lnTo>
                <a:lnTo>
                  <a:pt x="33" y="8"/>
                </a:lnTo>
                <a:lnTo>
                  <a:pt x="0" y="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29" name="Freeform 73"/>
          <p:cNvSpPr>
            <a:spLocks noEditPoints="1"/>
          </p:cNvSpPr>
          <p:nvPr/>
        </p:nvSpPr>
        <p:spPr bwMode="auto">
          <a:xfrm>
            <a:off x="5310717" y="2872318"/>
            <a:ext cx="355600" cy="46567"/>
          </a:xfrm>
          <a:custGeom>
            <a:avLst/>
            <a:gdLst>
              <a:gd name="T0" fmla="*/ 0 w 168"/>
              <a:gd name="T1" fmla="*/ 17 h 22"/>
              <a:gd name="T2" fmla="*/ 34 w 168"/>
              <a:gd name="T3" fmla="*/ 14 h 22"/>
              <a:gd name="T4" fmla="*/ 34 w 168"/>
              <a:gd name="T5" fmla="*/ 19 h 22"/>
              <a:gd name="T6" fmla="*/ 0 w 168"/>
              <a:gd name="T7" fmla="*/ 22 h 22"/>
              <a:gd name="T8" fmla="*/ 0 w 168"/>
              <a:gd name="T9" fmla="*/ 17 h 22"/>
              <a:gd name="T10" fmla="*/ 67 w 168"/>
              <a:gd name="T11" fmla="*/ 8 h 22"/>
              <a:gd name="T12" fmla="*/ 101 w 168"/>
              <a:gd name="T13" fmla="*/ 5 h 22"/>
              <a:gd name="T14" fmla="*/ 101 w 168"/>
              <a:gd name="T15" fmla="*/ 11 h 22"/>
              <a:gd name="T16" fmla="*/ 67 w 168"/>
              <a:gd name="T17" fmla="*/ 14 h 22"/>
              <a:gd name="T18" fmla="*/ 67 w 168"/>
              <a:gd name="T19" fmla="*/ 8 h 22"/>
              <a:gd name="T20" fmla="*/ 135 w 168"/>
              <a:gd name="T21" fmla="*/ 3 h 22"/>
              <a:gd name="T22" fmla="*/ 168 w 168"/>
              <a:gd name="T23" fmla="*/ 0 h 22"/>
              <a:gd name="T24" fmla="*/ 168 w 168"/>
              <a:gd name="T25" fmla="*/ 5 h 22"/>
              <a:gd name="T26" fmla="*/ 135 w 168"/>
              <a:gd name="T27" fmla="*/ 8 h 22"/>
              <a:gd name="T28" fmla="*/ 135 w 168"/>
              <a:gd name="T29" fmla="*/ 3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8" h="22">
                <a:moveTo>
                  <a:pt x="0" y="17"/>
                </a:moveTo>
                <a:lnTo>
                  <a:pt x="34" y="14"/>
                </a:lnTo>
                <a:lnTo>
                  <a:pt x="34" y="19"/>
                </a:lnTo>
                <a:lnTo>
                  <a:pt x="0" y="22"/>
                </a:lnTo>
                <a:lnTo>
                  <a:pt x="0" y="17"/>
                </a:lnTo>
                <a:close/>
                <a:moveTo>
                  <a:pt x="67" y="8"/>
                </a:moveTo>
                <a:lnTo>
                  <a:pt x="101" y="5"/>
                </a:lnTo>
                <a:lnTo>
                  <a:pt x="101" y="11"/>
                </a:lnTo>
                <a:lnTo>
                  <a:pt x="67" y="14"/>
                </a:lnTo>
                <a:lnTo>
                  <a:pt x="67" y="8"/>
                </a:lnTo>
                <a:close/>
                <a:moveTo>
                  <a:pt x="135" y="3"/>
                </a:moveTo>
                <a:lnTo>
                  <a:pt x="168" y="0"/>
                </a:lnTo>
                <a:lnTo>
                  <a:pt x="168" y="5"/>
                </a:lnTo>
                <a:lnTo>
                  <a:pt x="135" y="8"/>
                </a:lnTo>
                <a:lnTo>
                  <a:pt x="135" y="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30" name="Freeform 74"/>
          <p:cNvSpPr>
            <a:spLocks noEditPoints="1"/>
          </p:cNvSpPr>
          <p:nvPr/>
        </p:nvSpPr>
        <p:spPr bwMode="auto">
          <a:xfrm>
            <a:off x="5257800" y="3401485"/>
            <a:ext cx="408517" cy="184151"/>
          </a:xfrm>
          <a:custGeom>
            <a:avLst/>
            <a:gdLst>
              <a:gd name="T0" fmla="*/ 162 w 193"/>
              <a:gd name="T1" fmla="*/ 76 h 87"/>
              <a:gd name="T2" fmla="*/ 162 w 193"/>
              <a:gd name="T3" fmla="*/ 70 h 87"/>
              <a:gd name="T4" fmla="*/ 193 w 193"/>
              <a:gd name="T5" fmla="*/ 84 h 87"/>
              <a:gd name="T6" fmla="*/ 193 w 193"/>
              <a:gd name="T7" fmla="*/ 87 h 87"/>
              <a:gd name="T8" fmla="*/ 162 w 193"/>
              <a:gd name="T9" fmla="*/ 76 h 87"/>
              <a:gd name="T10" fmla="*/ 101 w 193"/>
              <a:gd name="T11" fmla="*/ 47 h 87"/>
              <a:gd name="T12" fmla="*/ 101 w 193"/>
              <a:gd name="T13" fmla="*/ 42 h 87"/>
              <a:gd name="T14" fmla="*/ 132 w 193"/>
              <a:gd name="T15" fmla="*/ 56 h 87"/>
              <a:gd name="T16" fmla="*/ 132 w 193"/>
              <a:gd name="T17" fmla="*/ 61 h 87"/>
              <a:gd name="T18" fmla="*/ 101 w 193"/>
              <a:gd name="T19" fmla="*/ 47 h 87"/>
              <a:gd name="T20" fmla="*/ 39 w 193"/>
              <a:gd name="T21" fmla="*/ 19 h 87"/>
              <a:gd name="T22" fmla="*/ 39 w 193"/>
              <a:gd name="T23" fmla="*/ 17 h 87"/>
              <a:gd name="T24" fmla="*/ 70 w 193"/>
              <a:gd name="T25" fmla="*/ 28 h 87"/>
              <a:gd name="T26" fmla="*/ 70 w 193"/>
              <a:gd name="T27" fmla="*/ 33 h 87"/>
              <a:gd name="T28" fmla="*/ 39 w 193"/>
              <a:gd name="T29" fmla="*/ 19 h 87"/>
              <a:gd name="T30" fmla="*/ 0 w 193"/>
              <a:gd name="T31" fmla="*/ 3 h 87"/>
              <a:gd name="T32" fmla="*/ 2 w 193"/>
              <a:gd name="T33" fmla="*/ 0 h 87"/>
              <a:gd name="T34" fmla="*/ 8 w 193"/>
              <a:gd name="T35" fmla="*/ 3 h 87"/>
              <a:gd name="T36" fmla="*/ 8 w 193"/>
              <a:gd name="T37" fmla="*/ 8 h 87"/>
              <a:gd name="T38" fmla="*/ 0 w 193"/>
              <a:gd name="T39" fmla="*/ 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93" h="87">
                <a:moveTo>
                  <a:pt x="162" y="76"/>
                </a:moveTo>
                <a:lnTo>
                  <a:pt x="162" y="70"/>
                </a:lnTo>
                <a:lnTo>
                  <a:pt x="193" y="84"/>
                </a:lnTo>
                <a:lnTo>
                  <a:pt x="193" y="87"/>
                </a:lnTo>
                <a:lnTo>
                  <a:pt x="162" y="76"/>
                </a:lnTo>
                <a:close/>
                <a:moveTo>
                  <a:pt x="101" y="47"/>
                </a:moveTo>
                <a:lnTo>
                  <a:pt x="101" y="42"/>
                </a:lnTo>
                <a:lnTo>
                  <a:pt x="132" y="56"/>
                </a:lnTo>
                <a:lnTo>
                  <a:pt x="132" y="61"/>
                </a:lnTo>
                <a:lnTo>
                  <a:pt x="101" y="47"/>
                </a:lnTo>
                <a:close/>
                <a:moveTo>
                  <a:pt x="39" y="19"/>
                </a:moveTo>
                <a:lnTo>
                  <a:pt x="39" y="17"/>
                </a:lnTo>
                <a:lnTo>
                  <a:pt x="70" y="28"/>
                </a:lnTo>
                <a:lnTo>
                  <a:pt x="70" y="33"/>
                </a:lnTo>
                <a:lnTo>
                  <a:pt x="39" y="19"/>
                </a:lnTo>
                <a:close/>
                <a:moveTo>
                  <a:pt x="0" y="3"/>
                </a:moveTo>
                <a:lnTo>
                  <a:pt x="2" y="0"/>
                </a:lnTo>
                <a:lnTo>
                  <a:pt x="8" y="3"/>
                </a:lnTo>
                <a:lnTo>
                  <a:pt x="8" y="8"/>
                </a:lnTo>
                <a:lnTo>
                  <a:pt x="0" y="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31" name="Freeform 75"/>
          <p:cNvSpPr>
            <a:spLocks noEditPoints="1"/>
          </p:cNvSpPr>
          <p:nvPr/>
        </p:nvSpPr>
        <p:spPr bwMode="auto">
          <a:xfrm>
            <a:off x="5257800" y="4174069"/>
            <a:ext cx="408517" cy="148167"/>
          </a:xfrm>
          <a:custGeom>
            <a:avLst/>
            <a:gdLst>
              <a:gd name="T0" fmla="*/ 160 w 193"/>
              <a:gd name="T1" fmla="*/ 61 h 70"/>
              <a:gd name="T2" fmla="*/ 162 w 193"/>
              <a:gd name="T3" fmla="*/ 56 h 70"/>
              <a:gd name="T4" fmla="*/ 193 w 193"/>
              <a:gd name="T5" fmla="*/ 64 h 70"/>
              <a:gd name="T6" fmla="*/ 193 w 193"/>
              <a:gd name="T7" fmla="*/ 70 h 70"/>
              <a:gd name="T8" fmla="*/ 160 w 193"/>
              <a:gd name="T9" fmla="*/ 61 h 70"/>
              <a:gd name="T10" fmla="*/ 95 w 193"/>
              <a:gd name="T11" fmla="*/ 39 h 70"/>
              <a:gd name="T12" fmla="*/ 98 w 193"/>
              <a:gd name="T13" fmla="*/ 33 h 70"/>
              <a:gd name="T14" fmla="*/ 129 w 193"/>
              <a:gd name="T15" fmla="*/ 45 h 70"/>
              <a:gd name="T16" fmla="*/ 129 w 193"/>
              <a:gd name="T17" fmla="*/ 50 h 70"/>
              <a:gd name="T18" fmla="*/ 95 w 193"/>
              <a:gd name="T19" fmla="*/ 39 h 70"/>
              <a:gd name="T20" fmla="*/ 33 w 193"/>
              <a:gd name="T21" fmla="*/ 17 h 70"/>
              <a:gd name="T22" fmla="*/ 33 w 193"/>
              <a:gd name="T23" fmla="*/ 11 h 70"/>
              <a:gd name="T24" fmla="*/ 67 w 193"/>
              <a:gd name="T25" fmla="*/ 22 h 70"/>
              <a:gd name="T26" fmla="*/ 64 w 193"/>
              <a:gd name="T27" fmla="*/ 28 h 70"/>
              <a:gd name="T28" fmla="*/ 33 w 193"/>
              <a:gd name="T29" fmla="*/ 17 h 70"/>
              <a:gd name="T30" fmla="*/ 0 w 193"/>
              <a:gd name="T31" fmla="*/ 5 h 70"/>
              <a:gd name="T32" fmla="*/ 2 w 193"/>
              <a:gd name="T33" fmla="*/ 0 h 70"/>
              <a:gd name="T34" fmla="*/ 2 w 193"/>
              <a:gd name="T35" fmla="*/ 3 h 70"/>
              <a:gd name="T36" fmla="*/ 0 w 193"/>
              <a:gd name="T37" fmla="*/ 8 h 70"/>
              <a:gd name="T38" fmla="*/ 0 w 193"/>
              <a:gd name="T39" fmla="*/ 5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93" h="70">
                <a:moveTo>
                  <a:pt x="160" y="61"/>
                </a:moveTo>
                <a:lnTo>
                  <a:pt x="162" y="56"/>
                </a:lnTo>
                <a:lnTo>
                  <a:pt x="193" y="64"/>
                </a:lnTo>
                <a:lnTo>
                  <a:pt x="193" y="70"/>
                </a:lnTo>
                <a:lnTo>
                  <a:pt x="160" y="61"/>
                </a:lnTo>
                <a:close/>
                <a:moveTo>
                  <a:pt x="95" y="39"/>
                </a:moveTo>
                <a:lnTo>
                  <a:pt x="98" y="33"/>
                </a:lnTo>
                <a:lnTo>
                  <a:pt x="129" y="45"/>
                </a:lnTo>
                <a:lnTo>
                  <a:pt x="129" y="50"/>
                </a:lnTo>
                <a:lnTo>
                  <a:pt x="95" y="39"/>
                </a:lnTo>
                <a:close/>
                <a:moveTo>
                  <a:pt x="33" y="17"/>
                </a:moveTo>
                <a:lnTo>
                  <a:pt x="33" y="11"/>
                </a:lnTo>
                <a:lnTo>
                  <a:pt x="67" y="22"/>
                </a:lnTo>
                <a:lnTo>
                  <a:pt x="64" y="28"/>
                </a:lnTo>
                <a:lnTo>
                  <a:pt x="33" y="17"/>
                </a:lnTo>
                <a:close/>
                <a:moveTo>
                  <a:pt x="0" y="5"/>
                </a:moveTo>
                <a:lnTo>
                  <a:pt x="2" y="0"/>
                </a:lnTo>
                <a:lnTo>
                  <a:pt x="2" y="3"/>
                </a:lnTo>
                <a:lnTo>
                  <a:pt x="0" y="8"/>
                </a:lnTo>
                <a:lnTo>
                  <a:pt x="0" y="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32" name="Freeform 76"/>
          <p:cNvSpPr>
            <a:spLocks noEditPoints="1"/>
          </p:cNvSpPr>
          <p:nvPr/>
        </p:nvSpPr>
        <p:spPr bwMode="auto">
          <a:xfrm>
            <a:off x="5310717" y="5219702"/>
            <a:ext cx="355600" cy="42333"/>
          </a:xfrm>
          <a:custGeom>
            <a:avLst/>
            <a:gdLst>
              <a:gd name="T0" fmla="*/ 0 w 168"/>
              <a:gd name="T1" fmla="*/ 14 h 20"/>
              <a:gd name="T2" fmla="*/ 34 w 168"/>
              <a:gd name="T3" fmla="*/ 11 h 20"/>
              <a:gd name="T4" fmla="*/ 34 w 168"/>
              <a:gd name="T5" fmla="*/ 17 h 20"/>
              <a:gd name="T6" fmla="*/ 0 w 168"/>
              <a:gd name="T7" fmla="*/ 20 h 20"/>
              <a:gd name="T8" fmla="*/ 0 w 168"/>
              <a:gd name="T9" fmla="*/ 14 h 20"/>
              <a:gd name="T10" fmla="*/ 67 w 168"/>
              <a:gd name="T11" fmla="*/ 8 h 20"/>
              <a:gd name="T12" fmla="*/ 101 w 168"/>
              <a:gd name="T13" fmla="*/ 6 h 20"/>
              <a:gd name="T14" fmla="*/ 101 w 168"/>
              <a:gd name="T15" fmla="*/ 11 h 20"/>
              <a:gd name="T16" fmla="*/ 67 w 168"/>
              <a:gd name="T17" fmla="*/ 14 h 20"/>
              <a:gd name="T18" fmla="*/ 67 w 168"/>
              <a:gd name="T19" fmla="*/ 8 h 20"/>
              <a:gd name="T20" fmla="*/ 135 w 168"/>
              <a:gd name="T21" fmla="*/ 3 h 20"/>
              <a:gd name="T22" fmla="*/ 168 w 168"/>
              <a:gd name="T23" fmla="*/ 0 h 20"/>
              <a:gd name="T24" fmla="*/ 168 w 168"/>
              <a:gd name="T25" fmla="*/ 6 h 20"/>
              <a:gd name="T26" fmla="*/ 135 w 168"/>
              <a:gd name="T27" fmla="*/ 8 h 20"/>
              <a:gd name="T28" fmla="*/ 135 w 168"/>
              <a:gd name="T29" fmla="*/ 3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8" h="20">
                <a:moveTo>
                  <a:pt x="0" y="14"/>
                </a:moveTo>
                <a:lnTo>
                  <a:pt x="34" y="11"/>
                </a:lnTo>
                <a:lnTo>
                  <a:pt x="34" y="17"/>
                </a:lnTo>
                <a:lnTo>
                  <a:pt x="0" y="20"/>
                </a:lnTo>
                <a:lnTo>
                  <a:pt x="0" y="14"/>
                </a:lnTo>
                <a:close/>
                <a:moveTo>
                  <a:pt x="67" y="8"/>
                </a:moveTo>
                <a:lnTo>
                  <a:pt x="101" y="6"/>
                </a:lnTo>
                <a:lnTo>
                  <a:pt x="101" y="11"/>
                </a:lnTo>
                <a:lnTo>
                  <a:pt x="67" y="14"/>
                </a:lnTo>
                <a:lnTo>
                  <a:pt x="67" y="8"/>
                </a:lnTo>
                <a:close/>
                <a:moveTo>
                  <a:pt x="135" y="3"/>
                </a:moveTo>
                <a:lnTo>
                  <a:pt x="168" y="0"/>
                </a:lnTo>
                <a:lnTo>
                  <a:pt x="168" y="6"/>
                </a:lnTo>
                <a:lnTo>
                  <a:pt x="135" y="8"/>
                </a:lnTo>
                <a:lnTo>
                  <a:pt x="135" y="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33" name="Freeform 77"/>
          <p:cNvSpPr>
            <a:spLocks noEditPoints="1"/>
          </p:cNvSpPr>
          <p:nvPr/>
        </p:nvSpPr>
        <p:spPr bwMode="auto">
          <a:xfrm>
            <a:off x="8587348" y="2872318"/>
            <a:ext cx="355600" cy="46567"/>
          </a:xfrm>
          <a:custGeom>
            <a:avLst/>
            <a:gdLst>
              <a:gd name="T0" fmla="*/ 0 w 168"/>
              <a:gd name="T1" fmla="*/ 17 h 22"/>
              <a:gd name="T2" fmla="*/ 33 w 168"/>
              <a:gd name="T3" fmla="*/ 14 h 22"/>
              <a:gd name="T4" fmla="*/ 33 w 168"/>
              <a:gd name="T5" fmla="*/ 19 h 22"/>
              <a:gd name="T6" fmla="*/ 0 w 168"/>
              <a:gd name="T7" fmla="*/ 22 h 22"/>
              <a:gd name="T8" fmla="*/ 0 w 168"/>
              <a:gd name="T9" fmla="*/ 17 h 22"/>
              <a:gd name="T10" fmla="*/ 67 w 168"/>
              <a:gd name="T11" fmla="*/ 8 h 22"/>
              <a:gd name="T12" fmla="*/ 101 w 168"/>
              <a:gd name="T13" fmla="*/ 5 h 22"/>
              <a:gd name="T14" fmla="*/ 101 w 168"/>
              <a:gd name="T15" fmla="*/ 11 h 22"/>
              <a:gd name="T16" fmla="*/ 67 w 168"/>
              <a:gd name="T17" fmla="*/ 14 h 22"/>
              <a:gd name="T18" fmla="*/ 67 w 168"/>
              <a:gd name="T19" fmla="*/ 8 h 22"/>
              <a:gd name="T20" fmla="*/ 134 w 168"/>
              <a:gd name="T21" fmla="*/ 3 h 22"/>
              <a:gd name="T22" fmla="*/ 168 w 168"/>
              <a:gd name="T23" fmla="*/ 0 h 22"/>
              <a:gd name="T24" fmla="*/ 168 w 168"/>
              <a:gd name="T25" fmla="*/ 5 h 22"/>
              <a:gd name="T26" fmla="*/ 134 w 168"/>
              <a:gd name="T27" fmla="*/ 8 h 22"/>
              <a:gd name="T28" fmla="*/ 134 w 168"/>
              <a:gd name="T29" fmla="*/ 3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8" h="22">
                <a:moveTo>
                  <a:pt x="0" y="17"/>
                </a:moveTo>
                <a:lnTo>
                  <a:pt x="33" y="14"/>
                </a:lnTo>
                <a:lnTo>
                  <a:pt x="33" y="19"/>
                </a:lnTo>
                <a:lnTo>
                  <a:pt x="0" y="22"/>
                </a:lnTo>
                <a:lnTo>
                  <a:pt x="0" y="17"/>
                </a:lnTo>
                <a:close/>
                <a:moveTo>
                  <a:pt x="67" y="8"/>
                </a:moveTo>
                <a:lnTo>
                  <a:pt x="101" y="5"/>
                </a:lnTo>
                <a:lnTo>
                  <a:pt x="101" y="11"/>
                </a:lnTo>
                <a:lnTo>
                  <a:pt x="67" y="14"/>
                </a:lnTo>
                <a:lnTo>
                  <a:pt x="67" y="8"/>
                </a:lnTo>
                <a:close/>
                <a:moveTo>
                  <a:pt x="134" y="3"/>
                </a:moveTo>
                <a:lnTo>
                  <a:pt x="168" y="0"/>
                </a:lnTo>
                <a:lnTo>
                  <a:pt x="168" y="5"/>
                </a:lnTo>
                <a:lnTo>
                  <a:pt x="134" y="8"/>
                </a:lnTo>
                <a:lnTo>
                  <a:pt x="134" y="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34" name="Freeform 78"/>
          <p:cNvSpPr>
            <a:spLocks noEditPoints="1"/>
          </p:cNvSpPr>
          <p:nvPr/>
        </p:nvSpPr>
        <p:spPr bwMode="auto">
          <a:xfrm>
            <a:off x="8591582" y="3412069"/>
            <a:ext cx="351367" cy="88900"/>
          </a:xfrm>
          <a:custGeom>
            <a:avLst/>
            <a:gdLst>
              <a:gd name="T0" fmla="*/ 132 w 166"/>
              <a:gd name="T1" fmla="*/ 34 h 42"/>
              <a:gd name="T2" fmla="*/ 132 w 166"/>
              <a:gd name="T3" fmla="*/ 28 h 42"/>
              <a:gd name="T4" fmla="*/ 166 w 166"/>
              <a:gd name="T5" fmla="*/ 37 h 42"/>
              <a:gd name="T6" fmla="*/ 166 w 166"/>
              <a:gd name="T7" fmla="*/ 42 h 42"/>
              <a:gd name="T8" fmla="*/ 132 w 166"/>
              <a:gd name="T9" fmla="*/ 34 h 42"/>
              <a:gd name="T10" fmla="*/ 68 w 166"/>
              <a:gd name="T11" fmla="*/ 20 h 42"/>
              <a:gd name="T12" fmla="*/ 68 w 166"/>
              <a:gd name="T13" fmla="*/ 14 h 42"/>
              <a:gd name="T14" fmla="*/ 101 w 166"/>
              <a:gd name="T15" fmla="*/ 23 h 42"/>
              <a:gd name="T16" fmla="*/ 99 w 166"/>
              <a:gd name="T17" fmla="*/ 28 h 42"/>
              <a:gd name="T18" fmla="*/ 68 w 166"/>
              <a:gd name="T19" fmla="*/ 20 h 42"/>
              <a:gd name="T20" fmla="*/ 0 w 166"/>
              <a:gd name="T21" fmla="*/ 6 h 42"/>
              <a:gd name="T22" fmla="*/ 3 w 166"/>
              <a:gd name="T23" fmla="*/ 0 h 42"/>
              <a:gd name="T24" fmla="*/ 34 w 166"/>
              <a:gd name="T25" fmla="*/ 6 h 42"/>
              <a:gd name="T26" fmla="*/ 34 w 166"/>
              <a:gd name="T27" fmla="*/ 12 h 42"/>
              <a:gd name="T28" fmla="*/ 0 w 166"/>
              <a:gd name="T29" fmla="*/ 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6" h="42">
                <a:moveTo>
                  <a:pt x="132" y="34"/>
                </a:moveTo>
                <a:lnTo>
                  <a:pt x="132" y="28"/>
                </a:lnTo>
                <a:lnTo>
                  <a:pt x="166" y="37"/>
                </a:lnTo>
                <a:lnTo>
                  <a:pt x="166" y="42"/>
                </a:lnTo>
                <a:lnTo>
                  <a:pt x="132" y="34"/>
                </a:lnTo>
                <a:close/>
                <a:moveTo>
                  <a:pt x="68" y="20"/>
                </a:moveTo>
                <a:lnTo>
                  <a:pt x="68" y="14"/>
                </a:lnTo>
                <a:lnTo>
                  <a:pt x="101" y="23"/>
                </a:lnTo>
                <a:lnTo>
                  <a:pt x="99" y="28"/>
                </a:lnTo>
                <a:lnTo>
                  <a:pt x="68" y="20"/>
                </a:lnTo>
                <a:close/>
                <a:moveTo>
                  <a:pt x="0" y="6"/>
                </a:moveTo>
                <a:lnTo>
                  <a:pt x="3" y="0"/>
                </a:lnTo>
                <a:lnTo>
                  <a:pt x="34" y="6"/>
                </a:lnTo>
                <a:lnTo>
                  <a:pt x="34" y="12"/>
                </a:lnTo>
                <a:lnTo>
                  <a:pt x="0" y="6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35" name="Freeform 79"/>
          <p:cNvSpPr>
            <a:spLocks noEditPoints="1"/>
          </p:cNvSpPr>
          <p:nvPr/>
        </p:nvSpPr>
        <p:spPr bwMode="auto">
          <a:xfrm>
            <a:off x="8532316" y="4174069"/>
            <a:ext cx="410633" cy="148167"/>
          </a:xfrm>
          <a:custGeom>
            <a:avLst/>
            <a:gdLst>
              <a:gd name="T0" fmla="*/ 160 w 194"/>
              <a:gd name="T1" fmla="*/ 61 h 70"/>
              <a:gd name="T2" fmla="*/ 163 w 194"/>
              <a:gd name="T3" fmla="*/ 56 h 70"/>
              <a:gd name="T4" fmla="*/ 194 w 194"/>
              <a:gd name="T5" fmla="*/ 64 h 70"/>
              <a:gd name="T6" fmla="*/ 194 w 194"/>
              <a:gd name="T7" fmla="*/ 70 h 70"/>
              <a:gd name="T8" fmla="*/ 160 w 194"/>
              <a:gd name="T9" fmla="*/ 61 h 70"/>
              <a:gd name="T10" fmla="*/ 96 w 194"/>
              <a:gd name="T11" fmla="*/ 39 h 70"/>
              <a:gd name="T12" fmla="*/ 99 w 194"/>
              <a:gd name="T13" fmla="*/ 33 h 70"/>
              <a:gd name="T14" fmla="*/ 129 w 194"/>
              <a:gd name="T15" fmla="*/ 45 h 70"/>
              <a:gd name="T16" fmla="*/ 129 w 194"/>
              <a:gd name="T17" fmla="*/ 50 h 70"/>
              <a:gd name="T18" fmla="*/ 96 w 194"/>
              <a:gd name="T19" fmla="*/ 39 h 70"/>
              <a:gd name="T20" fmla="*/ 34 w 194"/>
              <a:gd name="T21" fmla="*/ 17 h 70"/>
              <a:gd name="T22" fmla="*/ 34 w 194"/>
              <a:gd name="T23" fmla="*/ 11 h 70"/>
              <a:gd name="T24" fmla="*/ 68 w 194"/>
              <a:gd name="T25" fmla="*/ 22 h 70"/>
              <a:gd name="T26" fmla="*/ 65 w 194"/>
              <a:gd name="T27" fmla="*/ 28 h 70"/>
              <a:gd name="T28" fmla="*/ 34 w 194"/>
              <a:gd name="T29" fmla="*/ 17 h 70"/>
              <a:gd name="T30" fmla="*/ 0 w 194"/>
              <a:gd name="T31" fmla="*/ 5 h 70"/>
              <a:gd name="T32" fmla="*/ 3 w 194"/>
              <a:gd name="T33" fmla="*/ 0 h 70"/>
              <a:gd name="T34" fmla="*/ 3 w 194"/>
              <a:gd name="T35" fmla="*/ 3 h 70"/>
              <a:gd name="T36" fmla="*/ 0 w 194"/>
              <a:gd name="T37" fmla="*/ 8 h 70"/>
              <a:gd name="T38" fmla="*/ 0 w 194"/>
              <a:gd name="T39" fmla="*/ 5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94" h="70">
                <a:moveTo>
                  <a:pt x="160" y="61"/>
                </a:moveTo>
                <a:lnTo>
                  <a:pt x="163" y="56"/>
                </a:lnTo>
                <a:lnTo>
                  <a:pt x="194" y="64"/>
                </a:lnTo>
                <a:lnTo>
                  <a:pt x="194" y="70"/>
                </a:lnTo>
                <a:lnTo>
                  <a:pt x="160" y="61"/>
                </a:lnTo>
                <a:close/>
                <a:moveTo>
                  <a:pt x="96" y="39"/>
                </a:moveTo>
                <a:lnTo>
                  <a:pt x="99" y="33"/>
                </a:lnTo>
                <a:lnTo>
                  <a:pt x="129" y="45"/>
                </a:lnTo>
                <a:lnTo>
                  <a:pt x="129" y="50"/>
                </a:lnTo>
                <a:lnTo>
                  <a:pt x="96" y="39"/>
                </a:lnTo>
                <a:close/>
                <a:moveTo>
                  <a:pt x="34" y="17"/>
                </a:moveTo>
                <a:lnTo>
                  <a:pt x="34" y="11"/>
                </a:lnTo>
                <a:lnTo>
                  <a:pt x="68" y="22"/>
                </a:lnTo>
                <a:lnTo>
                  <a:pt x="65" y="28"/>
                </a:lnTo>
                <a:lnTo>
                  <a:pt x="34" y="17"/>
                </a:lnTo>
                <a:close/>
                <a:moveTo>
                  <a:pt x="0" y="5"/>
                </a:moveTo>
                <a:lnTo>
                  <a:pt x="3" y="0"/>
                </a:lnTo>
                <a:lnTo>
                  <a:pt x="3" y="3"/>
                </a:lnTo>
                <a:lnTo>
                  <a:pt x="0" y="8"/>
                </a:lnTo>
                <a:lnTo>
                  <a:pt x="0" y="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15336" name="Freeform 80"/>
          <p:cNvSpPr>
            <a:spLocks noEditPoints="1"/>
          </p:cNvSpPr>
          <p:nvPr/>
        </p:nvSpPr>
        <p:spPr bwMode="auto">
          <a:xfrm>
            <a:off x="8587348" y="5262036"/>
            <a:ext cx="355600" cy="40217"/>
          </a:xfrm>
          <a:custGeom>
            <a:avLst/>
            <a:gdLst>
              <a:gd name="T0" fmla="*/ 134 w 168"/>
              <a:gd name="T1" fmla="*/ 16 h 19"/>
              <a:gd name="T2" fmla="*/ 134 w 168"/>
              <a:gd name="T3" fmla="*/ 11 h 19"/>
              <a:gd name="T4" fmla="*/ 168 w 168"/>
              <a:gd name="T5" fmla="*/ 14 h 19"/>
              <a:gd name="T6" fmla="*/ 168 w 168"/>
              <a:gd name="T7" fmla="*/ 19 h 19"/>
              <a:gd name="T8" fmla="*/ 134 w 168"/>
              <a:gd name="T9" fmla="*/ 16 h 19"/>
              <a:gd name="T10" fmla="*/ 67 w 168"/>
              <a:gd name="T11" fmla="*/ 11 h 19"/>
              <a:gd name="T12" fmla="*/ 67 w 168"/>
              <a:gd name="T13" fmla="*/ 5 h 19"/>
              <a:gd name="T14" fmla="*/ 101 w 168"/>
              <a:gd name="T15" fmla="*/ 8 h 19"/>
              <a:gd name="T16" fmla="*/ 101 w 168"/>
              <a:gd name="T17" fmla="*/ 14 h 19"/>
              <a:gd name="T18" fmla="*/ 67 w 168"/>
              <a:gd name="T19" fmla="*/ 11 h 19"/>
              <a:gd name="T20" fmla="*/ 0 w 168"/>
              <a:gd name="T21" fmla="*/ 5 h 19"/>
              <a:gd name="T22" fmla="*/ 0 w 168"/>
              <a:gd name="T23" fmla="*/ 0 h 19"/>
              <a:gd name="T24" fmla="*/ 33 w 168"/>
              <a:gd name="T25" fmla="*/ 2 h 19"/>
              <a:gd name="T26" fmla="*/ 33 w 168"/>
              <a:gd name="T27" fmla="*/ 8 h 19"/>
              <a:gd name="T28" fmla="*/ 0 w 168"/>
              <a:gd name="T29" fmla="*/ 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8" h="19">
                <a:moveTo>
                  <a:pt x="134" y="16"/>
                </a:moveTo>
                <a:lnTo>
                  <a:pt x="134" y="11"/>
                </a:lnTo>
                <a:lnTo>
                  <a:pt x="168" y="14"/>
                </a:lnTo>
                <a:lnTo>
                  <a:pt x="168" y="19"/>
                </a:lnTo>
                <a:lnTo>
                  <a:pt x="134" y="16"/>
                </a:lnTo>
                <a:close/>
                <a:moveTo>
                  <a:pt x="67" y="11"/>
                </a:moveTo>
                <a:lnTo>
                  <a:pt x="67" y="5"/>
                </a:lnTo>
                <a:lnTo>
                  <a:pt x="101" y="8"/>
                </a:lnTo>
                <a:lnTo>
                  <a:pt x="101" y="14"/>
                </a:lnTo>
                <a:lnTo>
                  <a:pt x="67" y="11"/>
                </a:lnTo>
                <a:close/>
                <a:moveTo>
                  <a:pt x="0" y="5"/>
                </a:moveTo>
                <a:lnTo>
                  <a:pt x="0" y="0"/>
                </a:lnTo>
                <a:lnTo>
                  <a:pt x="33" y="2"/>
                </a:lnTo>
                <a:lnTo>
                  <a:pt x="33" y="8"/>
                </a:lnTo>
                <a:lnTo>
                  <a:pt x="0" y="5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810" name="TextBox 809"/>
          <p:cNvSpPr txBox="1"/>
          <p:nvPr/>
        </p:nvSpPr>
        <p:spPr bwMode="auto">
          <a:xfrm>
            <a:off x="3674433" y="3965741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811" name="TextBox 810"/>
          <p:cNvSpPr txBox="1"/>
          <p:nvPr/>
        </p:nvSpPr>
        <p:spPr bwMode="auto">
          <a:xfrm>
            <a:off x="6937229" y="3965741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812" name="TextBox 811"/>
          <p:cNvSpPr txBox="1"/>
          <p:nvPr/>
        </p:nvSpPr>
        <p:spPr bwMode="auto">
          <a:xfrm>
            <a:off x="3694795" y="3269343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813" name="TextBox 812"/>
          <p:cNvSpPr txBox="1"/>
          <p:nvPr/>
        </p:nvSpPr>
        <p:spPr bwMode="auto">
          <a:xfrm>
            <a:off x="6926143" y="3269343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814" name="TextBox 813"/>
          <p:cNvSpPr txBox="1"/>
          <p:nvPr/>
        </p:nvSpPr>
        <p:spPr bwMode="auto">
          <a:xfrm>
            <a:off x="3717519" y="4993999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815" name="TextBox 814"/>
          <p:cNvSpPr txBox="1"/>
          <p:nvPr/>
        </p:nvSpPr>
        <p:spPr bwMode="auto">
          <a:xfrm>
            <a:off x="6988072" y="4993999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816" name="TextBox 815"/>
          <p:cNvSpPr txBox="1"/>
          <p:nvPr/>
        </p:nvSpPr>
        <p:spPr bwMode="auto">
          <a:xfrm>
            <a:off x="7023145" y="2768827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817" name="TextBox 816"/>
          <p:cNvSpPr txBox="1"/>
          <p:nvPr/>
        </p:nvSpPr>
        <p:spPr bwMode="auto">
          <a:xfrm>
            <a:off x="3694793" y="2711045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818" name="TextBox 682"/>
          <p:cNvSpPr txBox="1"/>
          <p:nvPr/>
        </p:nvSpPr>
        <p:spPr>
          <a:xfrm>
            <a:off x="2239098" y="1303812"/>
            <a:ext cx="1148071" cy="6667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r>
              <a:rPr lang="en-US" altLang="zh-CN" sz="37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77%</a:t>
            </a:r>
            <a:endParaRPr lang="zh-CN" altLang="en-US" sz="37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819" name="TextBox 682"/>
          <p:cNvSpPr txBox="1"/>
          <p:nvPr/>
        </p:nvSpPr>
        <p:spPr>
          <a:xfrm>
            <a:off x="5468330" y="1303812"/>
            <a:ext cx="1148071" cy="6667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r>
              <a:rPr lang="en-US" altLang="zh-CN" sz="37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86%</a:t>
            </a:r>
            <a:endParaRPr lang="zh-CN" altLang="en-US" sz="37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820" name="TextBox 682"/>
          <p:cNvSpPr txBox="1"/>
          <p:nvPr/>
        </p:nvSpPr>
        <p:spPr>
          <a:xfrm>
            <a:off x="8779941" y="1303812"/>
            <a:ext cx="1148071" cy="6667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r>
              <a:rPr lang="en-US" altLang="zh-CN" sz="37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93%</a:t>
            </a:r>
            <a:endParaRPr lang="zh-CN" altLang="en-US" sz="3733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821" name="TextBox 692"/>
          <p:cNvSpPr txBox="1"/>
          <p:nvPr/>
        </p:nvSpPr>
        <p:spPr bwMode="auto">
          <a:xfrm>
            <a:off x="2112967" y="5760103"/>
            <a:ext cx="1345240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67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822" name="TextBox 692"/>
          <p:cNvSpPr txBox="1"/>
          <p:nvPr/>
        </p:nvSpPr>
        <p:spPr bwMode="auto">
          <a:xfrm>
            <a:off x="5441576" y="5760103"/>
            <a:ext cx="1345240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67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823" name="TextBox 692"/>
          <p:cNvSpPr txBox="1"/>
          <p:nvPr/>
        </p:nvSpPr>
        <p:spPr bwMode="auto">
          <a:xfrm>
            <a:off x="8692776" y="5760103"/>
            <a:ext cx="1345240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67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:blinds dir="vert"/>
      </p:transition>
    </mc:Choice>
    <mc:Fallback>
      <p:transition spd="slow" advClick="0" advTm="2000">
        <p:blinds dir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文字&#10;&#10;已生成高可信度的说明">
            <a:extLst>
              <a:ext uri="{FF2B5EF4-FFF2-40B4-BE49-F238E27FC236}">
                <a16:creationId xmlns:a16="http://schemas.microsoft.com/office/drawing/2014/main" id="{25297854-4BA8-4B7C-B636-16DB1545B7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15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  <p:grpSp>
        <p:nvGrpSpPr>
          <p:cNvPr id="4" name="组 14">
            <a:extLst>
              <a:ext uri="{FF2B5EF4-FFF2-40B4-BE49-F238E27FC236}">
                <a16:creationId xmlns:a16="http://schemas.microsoft.com/office/drawing/2014/main" id="{DD78644D-14C5-483A-B979-E7AA3C19704D}"/>
              </a:ext>
            </a:extLst>
          </p:cNvPr>
          <p:cNvGrpSpPr/>
          <p:nvPr/>
        </p:nvGrpSpPr>
        <p:grpSpPr>
          <a:xfrm>
            <a:off x="1128722" y="2025446"/>
            <a:ext cx="9983336" cy="2416278"/>
            <a:chOff x="1780999" y="149544"/>
            <a:chExt cx="8517573" cy="2061519"/>
          </a:xfrm>
        </p:grpSpPr>
        <p:sp>
          <p:nvSpPr>
            <p:cNvPr id="5" name="圆角矩形 15">
              <a:extLst>
                <a:ext uri="{FF2B5EF4-FFF2-40B4-BE49-F238E27FC236}">
                  <a16:creationId xmlns:a16="http://schemas.microsoft.com/office/drawing/2014/main" id="{BA6ECE94-00D6-45CE-A989-6D406DF5615B}"/>
                </a:ext>
              </a:extLst>
            </p:cNvPr>
            <p:cNvSpPr/>
            <p:nvPr/>
          </p:nvSpPr>
          <p:spPr>
            <a:xfrm>
              <a:off x="1780999" y="149544"/>
              <a:ext cx="3007567" cy="2061519"/>
            </a:xfrm>
            <a:prstGeom prst="roundRect">
              <a:avLst>
                <a:gd name="adj" fmla="val 19872"/>
              </a:avLst>
            </a:prstGeom>
            <a:solidFill>
              <a:srgbClr val="FEFEFE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200" dirty="0"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  <a:t>22</a:t>
              </a:r>
              <a:r>
                <a:rPr kumimoji="1" lang="zh-CN" altLang="en-US" sz="4400" dirty="0"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  <a:t>页</a:t>
              </a:r>
              <a:br>
                <a:rPr kumimoji="1" lang="en-US" altLang="zh-CN" sz="4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</a:br>
              <a:r>
                <a:rPr kumimoji="1" lang="en-US" altLang="zh-CN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  <a:t>PPT</a:t>
              </a:r>
              <a:r>
                <a:rPr kumimoji="1" lang="zh-CN" altLang="en-US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黑体" panose="02010609060101010101" charset="-122"/>
                </a:rPr>
                <a:t>图表</a:t>
              </a:r>
            </a:p>
          </p:txBody>
        </p:sp>
        <p:sp>
          <p:nvSpPr>
            <p:cNvPr id="6" name="圆角矩形 16">
              <a:extLst>
                <a:ext uri="{FF2B5EF4-FFF2-40B4-BE49-F238E27FC236}">
                  <a16:creationId xmlns:a16="http://schemas.microsoft.com/office/drawing/2014/main" id="{87F80498-CE99-42B5-AE2C-AB6910A00338}"/>
                </a:ext>
              </a:extLst>
            </p:cNvPr>
            <p:cNvSpPr/>
            <p:nvPr/>
          </p:nvSpPr>
          <p:spPr>
            <a:xfrm>
              <a:off x="4788566" y="149544"/>
              <a:ext cx="5510006" cy="2061519"/>
            </a:xfrm>
            <a:prstGeom prst="roundRect">
              <a:avLst>
                <a:gd name="adj" fmla="val 19872"/>
              </a:avLst>
            </a:prstGeom>
            <a:solidFill>
              <a:srgbClr val="FEFEFE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altLang="zh-CN" sz="10000" b="1" dirty="0">
                  <a:solidFill>
                    <a:schemeClr val="accent2"/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Hiragino Sans GB W3" charset="-122"/>
                </a:rPr>
                <a:t>THANKS</a:t>
              </a:r>
            </a:p>
            <a:p>
              <a:pPr algn="ctr"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Hiragino Sans GB W3" charset="-122"/>
                </a:rPr>
                <a:t>微立体／并列关系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Hiragino Sans GB W3" charset="-122"/>
              </a:endParaRPr>
            </a:p>
            <a:p>
              <a:pPr algn="ctr">
                <a:defRPr/>
              </a:pPr>
              <a:r>
                <a:rPr lang="zh-CN" alt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Normal" panose="020B0400000000000000" pitchFamily="34" charset="-122"/>
                  <a:ea typeface="思源黑体 Normal" panose="020B0400000000000000" pitchFamily="34" charset="-122"/>
                  <a:cs typeface="Hiragino Sans GB W3" charset="-122"/>
                </a:rPr>
                <a:t>信息可视化图表集</a:t>
              </a:r>
              <a:endPara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Hiragino Sans GB W3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400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:blinds dir="vert"/>
      </p:transition>
    </mc:Choice>
    <mc:Fallback>
      <p:transition spd="slow" advClick="0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065616" y="764839"/>
            <a:ext cx="4060768" cy="673550"/>
          </a:xfrm>
        </p:spPr>
        <p:txBody>
          <a:bodyPr anchor="t">
            <a:normAutofit lnSpcReduction="10000"/>
          </a:bodyPr>
          <a:lstStyle/>
          <a:p>
            <a:r>
              <a:rPr lang="en-US" b="0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版权声明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21738" y="1580777"/>
            <a:ext cx="6748522" cy="399830"/>
          </a:xfrm>
        </p:spPr>
        <p:txBody>
          <a:bodyPr anchor="t">
            <a:normAutofit lnSpcReduction="10000"/>
          </a:bodyPr>
          <a:lstStyle/>
          <a:p>
            <a:r>
              <a:rPr lang="en-US" sz="2160" dirty="0" err="1">
                <a:solidFill>
                  <a:srgbClr val="A2A2A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感谢您支持原创设计事业，支持设计版权产品</a:t>
            </a:r>
            <a:r>
              <a:rPr lang="en-US" sz="2160" dirty="0">
                <a:solidFill>
                  <a:srgbClr val="A2A2A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！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668854" y="2122995"/>
            <a:ext cx="8854291" cy="3756695"/>
          </a:xfrm>
        </p:spPr>
        <p:txBody>
          <a:bodyPr anchor="t"/>
          <a:lstStyle/>
          <a:p>
            <a:pPr algn="l">
              <a:spcBef>
                <a:spcPts val="1440"/>
              </a:spcBef>
            </a:pPr>
            <a:r>
              <a:rPr lang="en-US" dirty="0" err="1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感谢您下载千图网</a:t>
            </a:r>
            <a:r>
              <a:rPr lang="zh-CN" alt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原创</a:t>
            </a:r>
            <a:r>
              <a:rPr lang="en-US" altLang="zh-CN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PPT</a:t>
            </a:r>
            <a:r>
              <a:rPr lang="zh-CN" alt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模板</a:t>
            </a:r>
            <a:r>
              <a:rPr 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，</a:t>
            </a:r>
            <a:r>
              <a:rPr lang="en-US" dirty="0" err="1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！</a:t>
            </a:r>
          </a:p>
          <a:p>
            <a:pPr algn="l">
              <a:spcBef>
                <a:spcPts val="1440"/>
              </a:spcBef>
            </a:pPr>
            <a:r>
              <a:rPr lang="en-US" dirty="0" err="1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金</a:t>
            </a:r>
            <a:r>
              <a:rPr 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！</a:t>
            </a:r>
          </a:p>
          <a:p>
            <a:pPr algn="l">
              <a:spcBef>
                <a:spcPts val="1440"/>
              </a:spcBef>
            </a:pPr>
            <a:r>
              <a:rPr 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algn="l">
              <a:spcBef>
                <a:spcPts val="1440"/>
              </a:spcBef>
            </a:pPr>
            <a:r>
              <a:rPr 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algn="l">
              <a:spcBef>
                <a:spcPts val="1440"/>
              </a:spcBef>
            </a:pPr>
            <a:r>
              <a:rPr 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3、禁止把作品纳入商标或服务标记。</a:t>
            </a:r>
          </a:p>
          <a:p>
            <a:pPr algn="l">
              <a:spcBef>
                <a:spcPts val="1440"/>
              </a:spcBef>
            </a:pPr>
            <a:r>
              <a:rPr lang="en-US" dirty="0">
                <a:solidFill>
                  <a:schemeClr val="tx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+mn-ea"/>
                <a:sym typeface="+mn-lt"/>
              </a:rPr>
              <a:t>4、禁止用户用下载格式在网上传播作品。或者作品可以让第三方单独付费或共享免费下载、或通过转移电话服务系统传播。</a:t>
            </a:r>
          </a:p>
        </p:txBody>
      </p:sp>
    </p:spTree>
    <p:extLst>
      <p:ext uri="{BB962C8B-B14F-4D97-AF65-F5344CB8AC3E}">
        <p14:creationId xmlns:p14="http://schemas.microsoft.com/office/powerpoint/2010/main" val="460261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2000">
        <p:blinds dir="vert"/>
      </p:transition>
    </mc:Choice>
    <mc:Fallback>
      <p:transition spd="slow" advClick="0" advTm="2000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2" name="Rectangle 617"/>
          <p:cNvSpPr>
            <a:spLocks noChangeArrowheads="1"/>
          </p:cNvSpPr>
          <p:nvPr/>
        </p:nvSpPr>
        <p:spPr bwMode="auto">
          <a:xfrm>
            <a:off x="1597967" y="1857670"/>
            <a:ext cx="81544" cy="1944577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43" name="Rectangle 618"/>
          <p:cNvSpPr>
            <a:spLocks noChangeArrowheads="1"/>
          </p:cNvSpPr>
          <p:nvPr/>
        </p:nvSpPr>
        <p:spPr bwMode="auto">
          <a:xfrm>
            <a:off x="1679511" y="2969689"/>
            <a:ext cx="90280" cy="832559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44" name="Rectangle 619"/>
          <p:cNvSpPr>
            <a:spLocks noChangeArrowheads="1"/>
          </p:cNvSpPr>
          <p:nvPr/>
        </p:nvSpPr>
        <p:spPr bwMode="auto">
          <a:xfrm>
            <a:off x="1967827" y="2404946"/>
            <a:ext cx="78631" cy="139730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45" name="Rectangle 620"/>
          <p:cNvSpPr>
            <a:spLocks noChangeArrowheads="1"/>
          </p:cNvSpPr>
          <p:nvPr/>
        </p:nvSpPr>
        <p:spPr bwMode="auto">
          <a:xfrm>
            <a:off x="2046457" y="3272437"/>
            <a:ext cx="90280" cy="529809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46" name="Rectangle 621"/>
          <p:cNvSpPr>
            <a:spLocks noChangeArrowheads="1"/>
          </p:cNvSpPr>
          <p:nvPr/>
        </p:nvSpPr>
        <p:spPr bwMode="auto">
          <a:xfrm>
            <a:off x="5311116" y="1991578"/>
            <a:ext cx="90280" cy="181066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47" name="Rectangle 622"/>
          <p:cNvSpPr>
            <a:spLocks noChangeArrowheads="1"/>
          </p:cNvSpPr>
          <p:nvPr/>
        </p:nvSpPr>
        <p:spPr bwMode="auto">
          <a:xfrm>
            <a:off x="5401395" y="2969689"/>
            <a:ext cx="81544" cy="832559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48" name="Rectangle 623"/>
          <p:cNvSpPr>
            <a:spLocks noChangeArrowheads="1"/>
          </p:cNvSpPr>
          <p:nvPr/>
        </p:nvSpPr>
        <p:spPr bwMode="auto">
          <a:xfrm>
            <a:off x="5680973" y="2466077"/>
            <a:ext cx="90280" cy="133617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49" name="Rectangle 624"/>
          <p:cNvSpPr>
            <a:spLocks noChangeArrowheads="1"/>
          </p:cNvSpPr>
          <p:nvPr/>
        </p:nvSpPr>
        <p:spPr bwMode="auto">
          <a:xfrm>
            <a:off x="5771255" y="3272437"/>
            <a:ext cx="78631" cy="529809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0" name="Rectangle 625"/>
          <p:cNvSpPr>
            <a:spLocks noChangeArrowheads="1"/>
          </p:cNvSpPr>
          <p:nvPr/>
        </p:nvSpPr>
        <p:spPr bwMode="auto">
          <a:xfrm>
            <a:off x="2326035" y="2259394"/>
            <a:ext cx="90280" cy="154285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1" name="Rectangle 626"/>
          <p:cNvSpPr>
            <a:spLocks noChangeArrowheads="1"/>
          </p:cNvSpPr>
          <p:nvPr/>
        </p:nvSpPr>
        <p:spPr bwMode="auto">
          <a:xfrm>
            <a:off x="2416316" y="3470387"/>
            <a:ext cx="90280" cy="331859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2" name="Rectangle 627"/>
          <p:cNvSpPr>
            <a:spLocks noChangeArrowheads="1"/>
          </p:cNvSpPr>
          <p:nvPr/>
        </p:nvSpPr>
        <p:spPr bwMode="auto">
          <a:xfrm>
            <a:off x="2692981" y="2815403"/>
            <a:ext cx="90280" cy="98684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3" name="Rectangle 628"/>
          <p:cNvSpPr>
            <a:spLocks noChangeArrowheads="1"/>
          </p:cNvSpPr>
          <p:nvPr/>
        </p:nvSpPr>
        <p:spPr bwMode="auto">
          <a:xfrm>
            <a:off x="2783263" y="2995888"/>
            <a:ext cx="90280" cy="806360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4" name="Rectangle 629"/>
          <p:cNvSpPr>
            <a:spLocks noChangeArrowheads="1"/>
          </p:cNvSpPr>
          <p:nvPr/>
        </p:nvSpPr>
        <p:spPr bwMode="auto">
          <a:xfrm>
            <a:off x="3059928" y="2259394"/>
            <a:ext cx="90280" cy="1542853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5" name="Rectangle 630"/>
          <p:cNvSpPr>
            <a:spLocks noChangeArrowheads="1"/>
          </p:cNvSpPr>
          <p:nvPr/>
        </p:nvSpPr>
        <p:spPr bwMode="auto">
          <a:xfrm>
            <a:off x="3150209" y="3362680"/>
            <a:ext cx="81544" cy="439568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6" name="Rectangle 631"/>
          <p:cNvSpPr>
            <a:spLocks noChangeArrowheads="1"/>
          </p:cNvSpPr>
          <p:nvPr/>
        </p:nvSpPr>
        <p:spPr bwMode="auto">
          <a:xfrm>
            <a:off x="3473471" y="2556321"/>
            <a:ext cx="81544" cy="1245927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7" name="Rectangle 632"/>
          <p:cNvSpPr>
            <a:spLocks noChangeArrowheads="1"/>
          </p:cNvSpPr>
          <p:nvPr/>
        </p:nvSpPr>
        <p:spPr bwMode="auto">
          <a:xfrm>
            <a:off x="3555015" y="2969689"/>
            <a:ext cx="90280" cy="832559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8" name="Rectangle 633"/>
          <p:cNvSpPr>
            <a:spLocks noChangeArrowheads="1"/>
          </p:cNvSpPr>
          <p:nvPr/>
        </p:nvSpPr>
        <p:spPr bwMode="auto">
          <a:xfrm>
            <a:off x="3831681" y="2404946"/>
            <a:ext cx="90280" cy="1397301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59" name="Rectangle 634"/>
          <p:cNvSpPr>
            <a:spLocks noChangeArrowheads="1"/>
          </p:cNvSpPr>
          <p:nvPr/>
        </p:nvSpPr>
        <p:spPr bwMode="auto">
          <a:xfrm>
            <a:off x="3921960" y="2725161"/>
            <a:ext cx="90280" cy="1077087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60" name="Rectangle 635"/>
          <p:cNvSpPr>
            <a:spLocks noChangeArrowheads="1"/>
          </p:cNvSpPr>
          <p:nvPr/>
        </p:nvSpPr>
        <p:spPr bwMode="auto">
          <a:xfrm>
            <a:off x="4201539" y="1784893"/>
            <a:ext cx="87368" cy="201735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61" name="Rectangle 636"/>
          <p:cNvSpPr>
            <a:spLocks noChangeArrowheads="1"/>
          </p:cNvSpPr>
          <p:nvPr/>
        </p:nvSpPr>
        <p:spPr bwMode="auto">
          <a:xfrm>
            <a:off x="4568485" y="1720851"/>
            <a:ext cx="90280" cy="2081397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62" name="Rectangle 637"/>
          <p:cNvSpPr>
            <a:spLocks noChangeArrowheads="1"/>
          </p:cNvSpPr>
          <p:nvPr/>
        </p:nvSpPr>
        <p:spPr bwMode="auto">
          <a:xfrm>
            <a:off x="4658767" y="2404946"/>
            <a:ext cx="78631" cy="1397301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63" name="Rectangle 638"/>
          <p:cNvSpPr>
            <a:spLocks noChangeArrowheads="1"/>
          </p:cNvSpPr>
          <p:nvPr/>
        </p:nvSpPr>
        <p:spPr bwMode="auto">
          <a:xfrm>
            <a:off x="4288907" y="2599986"/>
            <a:ext cx="90280" cy="1202263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64" name="Rectangle 639"/>
          <p:cNvSpPr>
            <a:spLocks noChangeArrowheads="1"/>
          </p:cNvSpPr>
          <p:nvPr/>
        </p:nvSpPr>
        <p:spPr bwMode="auto">
          <a:xfrm>
            <a:off x="4935432" y="2617453"/>
            <a:ext cx="81544" cy="1184796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65" name="Rectangle 640"/>
          <p:cNvSpPr>
            <a:spLocks noChangeArrowheads="1"/>
          </p:cNvSpPr>
          <p:nvPr/>
        </p:nvSpPr>
        <p:spPr bwMode="auto">
          <a:xfrm>
            <a:off x="5016975" y="2690228"/>
            <a:ext cx="90280" cy="1112019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566" name="Rectangle 641"/>
          <p:cNvSpPr>
            <a:spLocks noChangeArrowheads="1"/>
          </p:cNvSpPr>
          <p:nvPr/>
        </p:nvSpPr>
        <p:spPr bwMode="auto">
          <a:xfrm>
            <a:off x="1597967" y="3802247"/>
            <a:ext cx="4251919" cy="873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03" name="Freeform 678"/>
          <p:cNvSpPr>
            <a:spLocks/>
          </p:cNvSpPr>
          <p:nvPr/>
        </p:nvSpPr>
        <p:spPr bwMode="auto">
          <a:xfrm>
            <a:off x="9231034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3" y="45"/>
                  <a:pt x="12" y="44"/>
                  <a:pt x="12" y="42"/>
                </a:cubicBezTo>
                <a:cubicBezTo>
                  <a:pt x="12" y="23"/>
                  <a:pt x="12" y="23"/>
                  <a:pt x="12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7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04" name="Oval 679"/>
          <p:cNvSpPr>
            <a:spLocks noChangeArrowheads="1"/>
          </p:cNvSpPr>
          <p:nvPr/>
        </p:nvSpPr>
        <p:spPr bwMode="auto">
          <a:xfrm>
            <a:off x="9295103" y="3353946"/>
            <a:ext cx="69895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05" name="Freeform 680"/>
          <p:cNvSpPr>
            <a:spLocks/>
          </p:cNvSpPr>
          <p:nvPr/>
        </p:nvSpPr>
        <p:spPr bwMode="auto">
          <a:xfrm>
            <a:off x="9006790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3" y="45"/>
                  <a:pt x="12" y="44"/>
                  <a:pt x="12" y="42"/>
                </a:cubicBezTo>
                <a:cubicBezTo>
                  <a:pt x="12" y="23"/>
                  <a:pt x="12" y="23"/>
                  <a:pt x="12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7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06" name="Oval 681"/>
          <p:cNvSpPr>
            <a:spLocks noChangeArrowheads="1"/>
          </p:cNvSpPr>
          <p:nvPr/>
        </p:nvSpPr>
        <p:spPr bwMode="auto">
          <a:xfrm>
            <a:off x="9070859" y="3353946"/>
            <a:ext cx="69895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07" name="Freeform 682"/>
          <p:cNvSpPr>
            <a:spLocks/>
          </p:cNvSpPr>
          <p:nvPr/>
        </p:nvSpPr>
        <p:spPr bwMode="auto">
          <a:xfrm>
            <a:off x="8782544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3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7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08" name="Oval 683"/>
          <p:cNvSpPr>
            <a:spLocks noChangeArrowheads="1"/>
          </p:cNvSpPr>
          <p:nvPr/>
        </p:nvSpPr>
        <p:spPr bwMode="auto">
          <a:xfrm>
            <a:off x="8846614" y="3353946"/>
            <a:ext cx="69895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09" name="Freeform 684"/>
          <p:cNvSpPr>
            <a:spLocks/>
          </p:cNvSpPr>
          <p:nvPr/>
        </p:nvSpPr>
        <p:spPr bwMode="auto">
          <a:xfrm>
            <a:off x="9688261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19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3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7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0" name="Oval 685"/>
          <p:cNvSpPr>
            <a:spLocks noChangeArrowheads="1"/>
          </p:cNvSpPr>
          <p:nvPr/>
        </p:nvSpPr>
        <p:spPr bwMode="auto">
          <a:xfrm>
            <a:off x="9743594" y="3353946"/>
            <a:ext cx="78631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1" name="Freeform 686"/>
          <p:cNvSpPr>
            <a:spLocks/>
          </p:cNvSpPr>
          <p:nvPr/>
        </p:nvSpPr>
        <p:spPr bwMode="auto">
          <a:xfrm>
            <a:off x="9464016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3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7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2" name="Oval 687"/>
          <p:cNvSpPr>
            <a:spLocks noChangeArrowheads="1"/>
          </p:cNvSpPr>
          <p:nvPr/>
        </p:nvSpPr>
        <p:spPr bwMode="auto">
          <a:xfrm>
            <a:off x="9519349" y="3353946"/>
            <a:ext cx="81544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3" name="Freeform 688"/>
          <p:cNvSpPr>
            <a:spLocks/>
          </p:cNvSpPr>
          <p:nvPr/>
        </p:nvSpPr>
        <p:spPr bwMode="auto">
          <a:xfrm>
            <a:off x="8118545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3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8" y="45"/>
                  <a:pt x="7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3" y="7"/>
                  <a:pt x="3" y="7"/>
                  <a:pt x="3" y="7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21"/>
                  <a:pt x="3" y="22"/>
                  <a:pt x="2" y="22"/>
                </a:cubicBezTo>
                <a:cubicBezTo>
                  <a:pt x="0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1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4" name="Oval 689"/>
          <p:cNvSpPr>
            <a:spLocks noChangeArrowheads="1"/>
          </p:cNvSpPr>
          <p:nvPr/>
        </p:nvSpPr>
        <p:spPr bwMode="auto">
          <a:xfrm>
            <a:off x="8173879" y="3353946"/>
            <a:ext cx="69895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5" name="Freeform 690"/>
          <p:cNvSpPr>
            <a:spLocks/>
          </p:cNvSpPr>
          <p:nvPr/>
        </p:nvSpPr>
        <p:spPr bwMode="auto">
          <a:xfrm>
            <a:off x="7894301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3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8" y="45"/>
                  <a:pt x="7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3" y="7"/>
                  <a:pt x="3" y="7"/>
                  <a:pt x="3" y="7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21"/>
                  <a:pt x="3" y="22"/>
                  <a:pt x="1" y="22"/>
                </a:cubicBezTo>
                <a:cubicBezTo>
                  <a:pt x="0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1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6" name="Oval 691"/>
          <p:cNvSpPr>
            <a:spLocks noChangeArrowheads="1"/>
          </p:cNvSpPr>
          <p:nvPr/>
        </p:nvSpPr>
        <p:spPr bwMode="auto">
          <a:xfrm>
            <a:off x="7949634" y="3353946"/>
            <a:ext cx="69895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7" name="Freeform 692"/>
          <p:cNvSpPr>
            <a:spLocks/>
          </p:cNvSpPr>
          <p:nvPr/>
        </p:nvSpPr>
        <p:spPr bwMode="auto">
          <a:xfrm>
            <a:off x="7670056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3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8" y="45"/>
                  <a:pt x="7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3" y="7"/>
                  <a:pt x="3" y="7"/>
                  <a:pt x="3" y="7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21"/>
                  <a:pt x="2" y="22"/>
                  <a:pt x="1" y="22"/>
                </a:cubicBezTo>
                <a:cubicBezTo>
                  <a:pt x="0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1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8" name="Oval 693"/>
          <p:cNvSpPr>
            <a:spLocks noChangeArrowheads="1"/>
          </p:cNvSpPr>
          <p:nvPr/>
        </p:nvSpPr>
        <p:spPr bwMode="auto">
          <a:xfrm>
            <a:off x="7725390" y="3353946"/>
            <a:ext cx="72805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19" name="Freeform 694"/>
          <p:cNvSpPr>
            <a:spLocks/>
          </p:cNvSpPr>
          <p:nvPr/>
        </p:nvSpPr>
        <p:spPr bwMode="auto">
          <a:xfrm>
            <a:off x="8567036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0" name="Oval 695"/>
          <p:cNvSpPr>
            <a:spLocks noChangeArrowheads="1"/>
          </p:cNvSpPr>
          <p:nvPr/>
        </p:nvSpPr>
        <p:spPr bwMode="auto">
          <a:xfrm>
            <a:off x="8622369" y="3353946"/>
            <a:ext cx="81544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1" name="Freeform 696"/>
          <p:cNvSpPr>
            <a:spLocks/>
          </p:cNvSpPr>
          <p:nvPr/>
        </p:nvSpPr>
        <p:spPr bwMode="auto">
          <a:xfrm>
            <a:off x="8342792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2" name="Oval 697"/>
          <p:cNvSpPr>
            <a:spLocks noChangeArrowheads="1"/>
          </p:cNvSpPr>
          <p:nvPr/>
        </p:nvSpPr>
        <p:spPr bwMode="auto">
          <a:xfrm>
            <a:off x="8398123" y="3353946"/>
            <a:ext cx="81544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3" name="Freeform 698"/>
          <p:cNvSpPr>
            <a:spLocks/>
          </p:cNvSpPr>
          <p:nvPr/>
        </p:nvSpPr>
        <p:spPr bwMode="auto">
          <a:xfrm>
            <a:off x="6997321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19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3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7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4" name="Oval 699"/>
          <p:cNvSpPr>
            <a:spLocks noChangeArrowheads="1"/>
          </p:cNvSpPr>
          <p:nvPr/>
        </p:nvSpPr>
        <p:spPr bwMode="auto">
          <a:xfrm>
            <a:off x="7052653" y="3353946"/>
            <a:ext cx="81544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5" name="Freeform 700"/>
          <p:cNvSpPr>
            <a:spLocks/>
          </p:cNvSpPr>
          <p:nvPr/>
        </p:nvSpPr>
        <p:spPr bwMode="auto">
          <a:xfrm>
            <a:off x="6773076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19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3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7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6" name="Oval 701"/>
          <p:cNvSpPr>
            <a:spLocks noChangeArrowheads="1"/>
          </p:cNvSpPr>
          <p:nvPr/>
        </p:nvSpPr>
        <p:spPr bwMode="auto">
          <a:xfrm>
            <a:off x="6828409" y="3353946"/>
            <a:ext cx="81544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7" name="Freeform 702"/>
          <p:cNvSpPr>
            <a:spLocks/>
          </p:cNvSpPr>
          <p:nvPr/>
        </p:nvSpPr>
        <p:spPr bwMode="auto">
          <a:xfrm>
            <a:off x="7445812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3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7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8" name="Oval 703"/>
          <p:cNvSpPr>
            <a:spLocks noChangeArrowheads="1"/>
          </p:cNvSpPr>
          <p:nvPr/>
        </p:nvSpPr>
        <p:spPr bwMode="auto">
          <a:xfrm>
            <a:off x="7509880" y="3353946"/>
            <a:ext cx="72805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29" name="Freeform 704"/>
          <p:cNvSpPr>
            <a:spLocks/>
          </p:cNvSpPr>
          <p:nvPr/>
        </p:nvSpPr>
        <p:spPr bwMode="auto">
          <a:xfrm>
            <a:off x="7221565" y="3435455"/>
            <a:ext cx="189297" cy="401724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3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0" name="Oval 705"/>
          <p:cNvSpPr>
            <a:spLocks noChangeArrowheads="1"/>
          </p:cNvSpPr>
          <p:nvPr/>
        </p:nvSpPr>
        <p:spPr bwMode="auto">
          <a:xfrm>
            <a:off x="7285635" y="3353946"/>
            <a:ext cx="72805" cy="81509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1" name="Freeform 706"/>
          <p:cNvSpPr>
            <a:spLocks/>
          </p:cNvSpPr>
          <p:nvPr/>
        </p:nvSpPr>
        <p:spPr bwMode="auto">
          <a:xfrm>
            <a:off x="9231034" y="3962355"/>
            <a:ext cx="189297" cy="395901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3"/>
                  <a:pt x="21" y="4"/>
                </a:cubicBezTo>
                <a:cubicBezTo>
                  <a:pt x="21" y="4"/>
                  <a:pt x="21" y="4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1"/>
                  <a:pt x="20" y="21"/>
                </a:cubicBezTo>
                <a:cubicBezTo>
                  <a:pt x="19" y="21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19"/>
                  <a:pt x="16" y="19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4" y="44"/>
                </a:cubicBezTo>
                <a:cubicBezTo>
                  <a:pt x="13" y="44"/>
                  <a:pt x="12" y="43"/>
                  <a:pt x="12" y="42"/>
                </a:cubicBezTo>
                <a:cubicBezTo>
                  <a:pt x="12" y="22"/>
                  <a:pt x="12" y="22"/>
                  <a:pt x="12" y="22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8" y="44"/>
                </a:cubicBezTo>
                <a:cubicBezTo>
                  <a:pt x="7" y="44"/>
                  <a:pt x="5" y="43"/>
                  <a:pt x="5" y="42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1"/>
                  <a:pt x="2" y="21"/>
                </a:cubicBezTo>
                <a:cubicBezTo>
                  <a:pt x="1" y="21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2" name="Oval 707"/>
          <p:cNvSpPr>
            <a:spLocks noChangeArrowheads="1"/>
          </p:cNvSpPr>
          <p:nvPr/>
        </p:nvSpPr>
        <p:spPr bwMode="auto">
          <a:xfrm>
            <a:off x="9295103" y="3883757"/>
            <a:ext cx="69895" cy="69865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3" name="Freeform 708"/>
          <p:cNvSpPr>
            <a:spLocks/>
          </p:cNvSpPr>
          <p:nvPr/>
        </p:nvSpPr>
        <p:spPr bwMode="auto">
          <a:xfrm>
            <a:off x="9006790" y="3962355"/>
            <a:ext cx="189297" cy="395901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3"/>
                  <a:pt x="21" y="4"/>
                </a:cubicBezTo>
                <a:cubicBezTo>
                  <a:pt x="21" y="4"/>
                  <a:pt x="21" y="4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1"/>
                  <a:pt x="20" y="21"/>
                </a:cubicBezTo>
                <a:cubicBezTo>
                  <a:pt x="19" y="21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19"/>
                  <a:pt x="16" y="19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4" y="44"/>
                </a:cubicBezTo>
                <a:cubicBezTo>
                  <a:pt x="13" y="44"/>
                  <a:pt x="12" y="43"/>
                  <a:pt x="12" y="42"/>
                </a:cubicBezTo>
                <a:cubicBezTo>
                  <a:pt x="12" y="22"/>
                  <a:pt x="12" y="22"/>
                  <a:pt x="12" y="22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8" y="44"/>
                </a:cubicBezTo>
                <a:cubicBezTo>
                  <a:pt x="7" y="44"/>
                  <a:pt x="5" y="43"/>
                  <a:pt x="5" y="42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1"/>
                  <a:pt x="2" y="21"/>
                </a:cubicBezTo>
                <a:cubicBezTo>
                  <a:pt x="1" y="21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4" name="Oval 709"/>
          <p:cNvSpPr>
            <a:spLocks noChangeArrowheads="1"/>
          </p:cNvSpPr>
          <p:nvPr/>
        </p:nvSpPr>
        <p:spPr bwMode="auto">
          <a:xfrm>
            <a:off x="9070859" y="3883757"/>
            <a:ext cx="69895" cy="69865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5" name="Freeform 710"/>
          <p:cNvSpPr>
            <a:spLocks/>
          </p:cNvSpPr>
          <p:nvPr/>
        </p:nvSpPr>
        <p:spPr bwMode="auto">
          <a:xfrm>
            <a:off x="8782544" y="3962355"/>
            <a:ext cx="189297" cy="395901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3"/>
                  <a:pt x="21" y="4"/>
                </a:cubicBezTo>
                <a:cubicBezTo>
                  <a:pt x="21" y="4"/>
                  <a:pt x="21" y="4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1"/>
                  <a:pt x="20" y="21"/>
                </a:cubicBezTo>
                <a:cubicBezTo>
                  <a:pt x="19" y="21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19"/>
                  <a:pt x="16" y="19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4" y="44"/>
                </a:cubicBezTo>
                <a:cubicBezTo>
                  <a:pt x="13" y="44"/>
                  <a:pt x="11" y="43"/>
                  <a:pt x="11" y="42"/>
                </a:cubicBezTo>
                <a:cubicBezTo>
                  <a:pt x="11" y="22"/>
                  <a:pt x="11" y="22"/>
                  <a:pt x="11" y="22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8" y="44"/>
                </a:cubicBezTo>
                <a:cubicBezTo>
                  <a:pt x="7" y="44"/>
                  <a:pt x="5" y="43"/>
                  <a:pt x="5" y="42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1"/>
                  <a:pt x="2" y="21"/>
                </a:cubicBezTo>
                <a:cubicBezTo>
                  <a:pt x="1" y="21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6" name="Oval 711"/>
          <p:cNvSpPr>
            <a:spLocks noChangeArrowheads="1"/>
          </p:cNvSpPr>
          <p:nvPr/>
        </p:nvSpPr>
        <p:spPr bwMode="auto">
          <a:xfrm>
            <a:off x="8846614" y="3883757"/>
            <a:ext cx="69895" cy="69865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7" name="Freeform 712"/>
          <p:cNvSpPr>
            <a:spLocks/>
          </p:cNvSpPr>
          <p:nvPr/>
        </p:nvSpPr>
        <p:spPr bwMode="auto">
          <a:xfrm>
            <a:off x="9688261" y="3962355"/>
            <a:ext cx="189297" cy="395901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19" y="0"/>
                  <a:pt x="21" y="3"/>
                  <a:pt x="21" y="4"/>
                </a:cubicBezTo>
                <a:cubicBezTo>
                  <a:pt x="21" y="4"/>
                  <a:pt x="21" y="4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1"/>
                  <a:pt x="19" y="21"/>
                </a:cubicBezTo>
                <a:cubicBezTo>
                  <a:pt x="18" y="21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19"/>
                  <a:pt x="16" y="19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3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22"/>
                  <a:pt x="11" y="22"/>
                  <a:pt x="11" y="22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7" y="44"/>
                </a:cubicBezTo>
                <a:cubicBezTo>
                  <a:pt x="6" y="44"/>
                  <a:pt x="5" y="43"/>
                  <a:pt x="5" y="42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1"/>
                  <a:pt x="2" y="21"/>
                </a:cubicBezTo>
                <a:cubicBezTo>
                  <a:pt x="1" y="21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8" name="Oval 713"/>
          <p:cNvSpPr>
            <a:spLocks noChangeArrowheads="1"/>
          </p:cNvSpPr>
          <p:nvPr/>
        </p:nvSpPr>
        <p:spPr bwMode="auto">
          <a:xfrm>
            <a:off x="9743594" y="3883757"/>
            <a:ext cx="78631" cy="69865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39" name="Freeform 714"/>
          <p:cNvSpPr>
            <a:spLocks/>
          </p:cNvSpPr>
          <p:nvPr/>
        </p:nvSpPr>
        <p:spPr bwMode="auto">
          <a:xfrm>
            <a:off x="9464016" y="3962355"/>
            <a:ext cx="189297" cy="395901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0"/>
                  <a:pt x="21" y="3"/>
                  <a:pt x="21" y="4"/>
                </a:cubicBezTo>
                <a:cubicBezTo>
                  <a:pt x="21" y="4"/>
                  <a:pt x="21" y="4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1"/>
                  <a:pt x="19" y="21"/>
                </a:cubicBezTo>
                <a:cubicBezTo>
                  <a:pt x="18" y="21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19"/>
                  <a:pt x="16" y="19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3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22"/>
                  <a:pt x="11" y="22"/>
                  <a:pt x="11" y="22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7" y="44"/>
                </a:cubicBezTo>
                <a:cubicBezTo>
                  <a:pt x="6" y="44"/>
                  <a:pt x="5" y="43"/>
                  <a:pt x="5" y="42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1"/>
                  <a:pt x="2" y="21"/>
                </a:cubicBezTo>
                <a:cubicBezTo>
                  <a:pt x="1" y="21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0" name="Oval 715"/>
          <p:cNvSpPr>
            <a:spLocks noChangeArrowheads="1"/>
          </p:cNvSpPr>
          <p:nvPr/>
        </p:nvSpPr>
        <p:spPr bwMode="auto">
          <a:xfrm>
            <a:off x="9519349" y="3883757"/>
            <a:ext cx="81544" cy="69865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1" name="Freeform 716"/>
          <p:cNvSpPr>
            <a:spLocks/>
          </p:cNvSpPr>
          <p:nvPr/>
        </p:nvSpPr>
        <p:spPr bwMode="auto">
          <a:xfrm>
            <a:off x="9231034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4" y="44"/>
                </a:cubicBezTo>
                <a:cubicBezTo>
                  <a:pt x="13" y="44"/>
                  <a:pt x="12" y="43"/>
                  <a:pt x="12" y="42"/>
                </a:cubicBezTo>
                <a:cubicBezTo>
                  <a:pt x="12" y="23"/>
                  <a:pt x="12" y="23"/>
                  <a:pt x="12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8" y="44"/>
                </a:cubicBezTo>
                <a:cubicBezTo>
                  <a:pt x="7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2" name="Oval 717"/>
          <p:cNvSpPr>
            <a:spLocks noChangeArrowheads="1"/>
          </p:cNvSpPr>
          <p:nvPr/>
        </p:nvSpPr>
        <p:spPr bwMode="auto">
          <a:xfrm>
            <a:off x="9295103" y="4401922"/>
            <a:ext cx="69895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3" name="Freeform 718"/>
          <p:cNvSpPr>
            <a:spLocks/>
          </p:cNvSpPr>
          <p:nvPr/>
        </p:nvSpPr>
        <p:spPr bwMode="auto">
          <a:xfrm>
            <a:off x="9006790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4" y="44"/>
                </a:cubicBezTo>
                <a:cubicBezTo>
                  <a:pt x="13" y="44"/>
                  <a:pt x="12" y="43"/>
                  <a:pt x="12" y="42"/>
                </a:cubicBezTo>
                <a:cubicBezTo>
                  <a:pt x="12" y="23"/>
                  <a:pt x="12" y="23"/>
                  <a:pt x="12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8" y="44"/>
                </a:cubicBezTo>
                <a:cubicBezTo>
                  <a:pt x="7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4" name="Oval 719"/>
          <p:cNvSpPr>
            <a:spLocks noChangeArrowheads="1"/>
          </p:cNvSpPr>
          <p:nvPr/>
        </p:nvSpPr>
        <p:spPr bwMode="auto">
          <a:xfrm>
            <a:off x="9070859" y="4401922"/>
            <a:ext cx="69895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5" name="Freeform 720"/>
          <p:cNvSpPr>
            <a:spLocks/>
          </p:cNvSpPr>
          <p:nvPr/>
        </p:nvSpPr>
        <p:spPr bwMode="auto">
          <a:xfrm>
            <a:off x="8782544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4" y="44"/>
                </a:cubicBezTo>
                <a:cubicBezTo>
                  <a:pt x="13" y="44"/>
                  <a:pt x="11" y="43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8" y="44"/>
                </a:cubicBezTo>
                <a:cubicBezTo>
                  <a:pt x="7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6" name="Oval 721"/>
          <p:cNvSpPr>
            <a:spLocks noChangeArrowheads="1"/>
          </p:cNvSpPr>
          <p:nvPr/>
        </p:nvSpPr>
        <p:spPr bwMode="auto">
          <a:xfrm>
            <a:off x="8846614" y="4401922"/>
            <a:ext cx="69895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7" name="Freeform 722"/>
          <p:cNvSpPr>
            <a:spLocks/>
          </p:cNvSpPr>
          <p:nvPr/>
        </p:nvSpPr>
        <p:spPr bwMode="auto">
          <a:xfrm>
            <a:off x="9688261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19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3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7" y="44"/>
                </a:cubicBezTo>
                <a:cubicBezTo>
                  <a:pt x="6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8" name="Oval 723"/>
          <p:cNvSpPr>
            <a:spLocks noChangeArrowheads="1"/>
          </p:cNvSpPr>
          <p:nvPr/>
        </p:nvSpPr>
        <p:spPr bwMode="auto">
          <a:xfrm>
            <a:off x="9743594" y="4401922"/>
            <a:ext cx="78631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49" name="Freeform 724"/>
          <p:cNvSpPr>
            <a:spLocks/>
          </p:cNvSpPr>
          <p:nvPr/>
        </p:nvSpPr>
        <p:spPr bwMode="auto">
          <a:xfrm>
            <a:off x="9464016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3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7" y="44"/>
                </a:cubicBezTo>
                <a:cubicBezTo>
                  <a:pt x="6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0" name="Oval 725"/>
          <p:cNvSpPr>
            <a:spLocks noChangeArrowheads="1"/>
          </p:cNvSpPr>
          <p:nvPr/>
        </p:nvSpPr>
        <p:spPr bwMode="auto">
          <a:xfrm>
            <a:off x="9519349" y="4401922"/>
            <a:ext cx="81544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1" name="Freeform 726"/>
          <p:cNvSpPr>
            <a:spLocks/>
          </p:cNvSpPr>
          <p:nvPr/>
        </p:nvSpPr>
        <p:spPr bwMode="auto">
          <a:xfrm>
            <a:off x="8118545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3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8" y="44"/>
                  <a:pt x="7" y="44"/>
                </a:cubicBezTo>
                <a:cubicBezTo>
                  <a:pt x="6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3" y="7"/>
                  <a:pt x="3" y="7"/>
                  <a:pt x="3" y="7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21"/>
                  <a:pt x="3" y="22"/>
                  <a:pt x="2" y="22"/>
                </a:cubicBezTo>
                <a:cubicBezTo>
                  <a:pt x="0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1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2" name="Oval 727"/>
          <p:cNvSpPr>
            <a:spLocks noChangeArrowheads="1"/>
          </p:cNvSpPr>
          <p:nvPr/>
        </p:nvSpPr>
        <p:spPr bwMode="auto">
          <a:xfrm>
            <a:off x="8173879" y="4401922"/>
            <a:ext cx="69895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3" name="Freeform 728"/>
          <p:cNvSpPr>
            <a:spLocks/>
          </p:cNvSpPr>
          <p:nvPr/>
        </p:nvSpPr>
        <p:spPr bwMode="auto">
          <a:xfrm>
            <a:off x="7894301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3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8" y="44"/>
                  <a:pt x="7" y="44"/>
                </a:cubicBezTo>
                <a:cubicBezTo>
                  <a:pt x="6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3" y="7"/>
                  <a:pt x="3" y="7"/>
                  <a:pt x="3" y="7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21"/>
                  <a:pt x="3" y="22"/>
                  <a:pt x="1" y="22"/>
                </a:cubicBezTo>
                <a:cubicBezTo>
                  <a:pt x="0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1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4" name="Oval 729"/>
          <p:cNvSpPr>
            <a:spLocks noChangeArrowheads="1"/>
          </p:cNvSpPr>
          <p:nvPr/>
        </p:nvSpPr>
        <p:spPr bwMode="auto">
          <a:xfrm>
            <a:off x="7949634" y="4401922"/>
            <a:ext cx="69895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5" name="Freeform 730"/>
          <p:cNvSpPr>
            <a:spLocks/>
          </p:cNvSpPr>
          <p:nvPr/>
        </p:nvSpPr>
        <p:spPr bwMode="auto">
          <a:xfrm>
            <a:off x="7670056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3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8" y="44"/>
                  <a:pt x="7" y="44"/>
                </a:cubicBezTo>
                <a:cubicBezTo>
                  <a:pt x="6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3" y="7"/>
                  <a:pt x="3" y="7"/>
                  <a:pt x="3" y="7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21"/>
                  <a:pt x="2" y="22"/>
                  <a:pt x="1" y="22"/>
                </a:cubicBezTo>
                <a:cubicBezTo>
                  <a:pt x="0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1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6" name="Oval 731"/>
          <p:cNvSpPr>
            <a:spLocks noChangeArrowheads="1"/>
          </p:cNvSpPr>
          <p:nvPr/>
        </p:nvSpPr>
        <p:spPr bwMode="auto">
          <a:xfrm>
            <a:off x="7725390" y="4401922"/>
            <a:ext cx="72805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7" name="Freeform 732"/>
          <p:cNvSpPr>
            <a:spLocks/>
          </p:cNvSpPr>
          <p:nvPr/>
        </p:nvSpPr>
        <p:spPr bwMode="auto">
          <a:xfrm>
            <a:off x="8567036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4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8" y="44"/>
                </a:cubicBezTo>
                <a:cubicBezTo>
                  <a:pt x="6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8" name="Oval 733"/>
          <p:cNvSpPr>
            <a:spLocks noChangeArrowheads="1"/>
          </p:cNvSpPr>
          <p:nvPr/>
        </p:nvSpPr>
        <p:spPr bwMode="auto">
          <a:xfrm>
            <a:off x="8622369" y="4401922"/>
            <a:ext cx="81544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59" name="Freeform 734"/>
          <p:cNvSpPr>
            <a:spLocks/>
          </p:cNvSpPr>
          <p:nvPr/>
        </p:nvSpPr>
        <p:spPr bwMode="auto">
          <a:xfrm>
            <a:off x="8342792" y="4483431"/>
            <a:ext cx="189297" cy="392992"/>
          </a:xfrm>
          <a:custGeom>
            <a:avLst/>
            <a:gdLst>
              <a:gd name="T0" fmla="*/ 2147483647 w 21"/>
              <a:gd name="T1" fmla="*/ 0 h 44"/>
              <a:gd name="T2" fmla="*/ 2147483647 w 21"/>
              <a:gd name="T3" fmla="*/ 0 h 44"/>
              <a:gd name="T4" fmla="*/ 2147483647 w 21"/>
              <a:gd name="T5" fmla="*/ 2147483647 h 44"/>
              <a:gd name="T6" fmla="*/ 2147483647 w 21"/>
              <a:gd name="T7" fmla="*/ 2147483647 h 44"/>
              <a:gd name="T8" fmla="*/ 2147483647 w 21"/>
              <a:gd name="T9" fmla="*/ 2147483647 h 44"/>
              <a:gd name="T10" fmla="*/ 2147483647 w 21"/>
              <a:gd name="T11" fmla="*/ 2147483647 h 44"/>
              <a:gd name="T12" fmla="*/ 2147483647 w 21"/>
              <a:gd name="T13" fmla="*/ 2147483647 h 44"/>
              <a:gd name="T14" fmla="*/ 2147483647 w 21"/>
              <a:gd name="T15" fmla="*/ 2147483647 h 44"/>
              <a:gd name="T16" fmla="*/ 2147483647 w 21"/>
              <a:gd name="T17" fmla="*/ 2147483647 h 44"/>
              <a:gd name="T18" fmla="*/ 2147483647 w 21"/>
              <a:gd name="T19" fmla="*/ 2147483647 h 44"/>
              <a:gd name="T20" fmla="*/ 2147483647 w 21"/>
              <a:gd name="T21" fmla="*/ 2147483647 h 44"/>
              <a:gd name="T22" fmla="*/ 2147483647 w 21"/>
              <a:gd name="T23" fmla="*/ 2147483647 h 44"/>
              <a:gd name="T24" fmla="*/ 2147483647 w 21"/>
              <a:gd name="T25" fmla="*/ 2147483647 h 44"/>
              <a:gd name="T26" fmla="*/ 2147483647 w 21"/>
              <a:gd name="T27" fmla="*/ 2147483647 h 44"/>
              <a:gd name="T28" fmla="*/ 2147483647 w 21"/>
              <a:gd name="T29" fmla="*/ 2147483647 h 44"/>
              <a:gd name="T30" fmla="*/ 2147483647 w 21"/>
              <a:gd name="T31" fmla="*/ 2147483647 h 44"/>
              <a:gd name="T32" fmla="*/ 2147483647 w 21"/>
              <a:gd name="T33" fmla="*/ 2147483647 h 44"/>
              <a:gd name="T34" fmla="*/ 2147483647 w 21"/>
              <a:gd name="T35" fmla="*/ 2147483647 h 44"/>
              <a:gd name="T36" fmla="*/ 2147483647 w 21"/>
              <a:gd name="T37" fmla="*/ 2147483647 h 44"/>
              <a:gd name="T38" fmla="*/ 2147483647 w 21"/>
              <a:gd name="T39" fmla="*/ 2147483647 h 44"/>
              <a:gd name="T40" fmla="*/ 2147483647 w 21"/>
              <a:gd name="T41" fmla="*/ 2147483647 h 44"/>
              <a:gd name="T42" fmla="*/ 2147483647 w 21"/>
              <a:gd name="T43" fmla="*/ 2147483647 h 44"/>
              <a:gd name="T44" fmla="*/ 2147483647 w 21"/>
              <a:gd name="T45" fmla="*/ 2147483647 h 44"/>
              <a:gd name="T46" fmla="*/ 2147483647 w 21"/>
              <a:gd name="T47" fmla="*/ 2147483647 h 44"/>
              <a:gd name="T48" fmla="*/ 2147483647 w 21"/>
              <a:gd name="T49" fmla="*/ 2147483647 h 44"/>
              <a:gd name="T50" fmla="*/ 2147483647 w 21"/>
              <a:gd name="T51" fmla="*/ 2147483647 h 44"/>
              <a:gd name="T52" fmla="*/ 0 w 21"/>
              <a:gd name="T53" fmla="*/ 2147483647 h 44"/>
              <a:gd name="T54" fmla="*/ 0 w 21"/>
              <a:gd name="T55" fmla="*/ 2147483647 h 44"/>
              <a:gd name="T56" fmla="*/ 0 w 21"/>
              <a:gd name="T57" fmla="*/ 2147483647 h 44"/>
              <a:gd name="T58" fmla="*/ 0 w 21"/>
              <a:gd name="T59" fmla="*/ 2147483647 h 44"/>
              <a:gd name="T60" fmla="*/ 2147483647 w 21"/>
              <a:gd name="T61" fmla="*/ 0 h 4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4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1" y="3"/>
                  <a:pt x="21" y="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8" y="21"/>
                  <a:pt x="18" y="20"/>
                </a:cubicBezTo>
                <a:cubicBezTo>
                  <a:pt x="18" y="7"/>
                  <a:pt x="18" y="7"/>
                  <a:pt x="18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3"/>
                  <a:pt x="15" y="44"/>
                  <a:pt x="14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3"/>
                  <a:pt x="9" y="44"/>
                  <a:pt x="8" y="44"/>
                </a:cubicBezTo>
                <a:cubicBezTo>
                  <a:pt x="6" y="44"/>
                  <a:pt x="5" y="43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0" name="Oval 735"/>
          <p:cNvSpPr>
            <a:spLocks noChangeArrowheads="1"/>
          </p:cNvSpPr>
          <p:nvPr/>
        </p:nvSpPr>
        <p:spPr bwMode="auto">
          <a:xfrm>
            <a:off x="8398123" y="4401922"/>
            <a:ext cx="81544" cy="7277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1" name="Freeform 736"/>
          <p:cNvSpPr>
            <a:spLocks/>
          </p:cNvSpPr>
          <p:nvPr/>
        </p:nvSpPr>
        <p:spPr bwMode="auto">
          <a:xfrm>
            <a:off x="9231034" y="4992865"/>
            <a:ext cx="189297" cy="404636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1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3" y="45"/>
                  <a:pt x="12" y="44"/>
                  <a:pt x="12" y="42"/>
                </a:cubicBezTo>
                <a:cubicBezTo>
                  <a:pt x="12" y="23"/>
                  <a:pt x="12" y="23"/>
                  <a:pt x="12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7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8"/>
                  <a:pt x="5" y="8"/>
                  <a:pt x="5" y="8"/>
                </a:cubicBezTo>
                <a:cubicBezTo>
                  <a:pt x="4" y="8"/>
                  <a:pt x="4" y="8"/>
                  <a:pt x="4" y="8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2" name="Oval 737"/>
          <p:cNvSpPr>
            <a:spLocks noChangeArrowheads="1"/>
          </p:cNvSpPr>
          <p:nvPr/>
        </p:nvSpPr>
        <p:spPr bwMode="auto">
          <a:xfrm>
            <a:off x="9295103" y="4914266"/>
            <a:ext cx="69895" cy="78599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3" name="Freeform 738"/>
          <p:cNvSpPr>
            <a:spLocks/>
          </p:cNvSpPr>
          <p:nvPr/>
        </p:nvSpPr>
        <p:spPr bwMode="auto">
          <a:xfrm>
            <a:off x="9006790" y="4992865"/>
            <a:ext cx="189297" cy="404636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1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3" y="45"/>
                  <a:pt x="12" y="44"/>
                  <a:pt x="12" y="42"/>
                </a:cubicBezTo>
                <a:cubicBezTo>
                  <a:pt x="12" y="23"/>
                  <a:pt x="12" y="23"/>
                  <a:pt x="12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7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8"/>
                  <a:pt x="5" y="8"/>
                  <a:pt x="5" y="8"/>
                </a:cubicBezTo>
                <a:cubicBezTo>
                  <a:pt x="4" y="8"/>
                  <a:pt x="4" y="8"/>
                  <a:pt x="4" y="8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4" name="Oval 739"/>
          <p:cNvSpPr>
            <a:spLocks noChangeArrowheads="1"/>
          </p:cNvSpPr>
          <p:nvPr/>
        </p:nvSpPr>
        <p:spPr bwMode="auto">
          <a:xfrm>
            <a:off x="9070859" y="4914266"/>
            <a:ext cx="69895" cy="78599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5" name="Freeform 740"/>
          <p:cNvSpPr>
            <a:spLocks/>
          </p:cNvSpPr>
          <p:nvPr/>
        </p:nvSpPr>
        <p:spPr bwMode="auto">
          <a:xfrm>
            <a:off x="8782544" y="4992865"/>
            <a:ext cx="189297" cy="404636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1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1" y="22"/>
                  <a:pt x="20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3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7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8"/>
                  <a:pt x="5" y="8"/>
                  <a:pt x="5" y="8"/>
                </a:cubicBezTo>
                <a:cubicBezTo>
                  <a:pt x="4" y="8"/>
                  <a:pt x="4" y="8"/>
                  <a:pt x="4" y="8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6" name="Oval 741"/>
          <p:cNvSpPr>
            <a:spLocks noChangeArrowheads="1"/>
          </p:cNvSpPr>
          <p:nvPr/>
        </p:nvSpPr>
        <p:spPr bwMode="auto">
          <a:xfrm>
            <a:off x="8846614" y="4914266"/>
            <a:ext cx="69895" cy="78599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7" name="Freeform 742"/>
          <p:cNvSpPr>
            <a:spLocks/>
          </p:cNvSpPr>
          <p:nvPr/>
        </p:nvSpPr>
        <p:spPr bwMode="auto">
          <a:xfrm>
            <a:off x="9688261" y="4992865"/>
            <a:ext cx="189297" cy="404636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19" y="1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8"/>
                  <a:pt x="17" y="8"/>
                  <a:pt x="17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3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7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8"/>
                  <a:pt x="5" y="8"/>
                  <a:pt x="5" y="8"/>
                </a:cubicBezTo>
                <a:cubicBezTo>
                  <a:pt x="4" y="8"/>
                  <a:pt x="4" y="8"/>
                  <a:pt x="4" y="8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8" name="Oval 743"/>
          <p:cNvSpPr>
            <a:spLocks noChangeArrowheads="1"/>
          </p:cNvSpPr>
          <p:nvPr/>
        </p:nvSpPr>
        <p:spPr bwMode="auto">
          <a:xfrm>
            <a:off x="9743594" y="4914266"/>
            <a:ext cx="78631" cy="78599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69" name="Freeform 744"/>
          <p:cNvSpPr>
            <a:spLocks/>
          </p:cNvSpPr>
          <p:nvPr/>
        </p:nvSpPr>
        <p:spPr bwMode="auto">
          <a:xfrm>
            <a:off x="9464016" y="4992865"/>
            <a:ext cx="189297" cy="404636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5" y="0"/>
                  <a:pt x="15" y="0"/>
                  <a:pt x="15" y="0"/>
                </a:cubicBezTo>
                <a:cubicBezTo>
                  <a:pt x="19" y="1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7" y="21"/>
                  <a:pt x="17" y="20"/>
                </a:cubicBezTo>
                <a:cubicBezTo>
                  <a:pt x="17" y="8"/>
                  <a:pt x="17" y="8"/>
                  <a:pt x="17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3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7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8"/>
                  <a:pt x="5" y="8"/>
                  <a:pt x="5" y="8"/>
                </a:cubicBezTo>
                <a:cubicBezTo>
                  <a:pt x="4" y="8"/>
                  <a:pt x="4" y="8"/>
                  <a:pt x="4" y="8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70" name="Oval 745"/>
          <p:cNvSpPr>
            <a:spLocks noChangeArrowheads="1"/>
          </p:cNvSpPr>
          <p:nvPr/>
        </p:nvSpPr>
        <p:spPr bwMode="auto">
          <a:xfrm>
            <a:off x="9519349" y="4914266"/>
            <a:ext cx="81544" cy="78599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71" name="Freeform 746"/>
          <p:cNvSpPr>
            <a:spLocks/>
          </p:cNvSpPr>
          <p:nvPr/>
        </p:nvSpPr>
        <p:spPr bwMode="auto">
          <a:xfrm>
            <a:off x="8567036" y="4992865"/>
            <a:ext cx="189297" cy="404636"/>
          </a:xfrm>
          <a:custGeom>
            <a:avLst/>
            <a:gdLst>
              <a:gd name="T0" fmla="*/ 2147483647 w 21"/>
              <a:gd name="T1" fmla="*/ 0 h 45"/>
              <a:gd name="T2" fmla="*/ 2147483647 w 21"/>
              <a:gd name="T3" fmla="*/ 0 h 45"/>
              <a:gd name="T4" fmla="*/ 2147483647 w 21"/>
              <a:gd name="T5" fmla="*/ 2147483647 h 45"/>
              <a:gd name="T6" fmla="*/ 2147483647 w 21"/>
              <a:gd name="T7" fmla="*/ 2147483647 h 45"/>
              <a:gd name="T8" fmla="*/ 2147483647 w 21"/>
              <a:gd name="T9" fmla="*/ 2147483647 h 45"/>
              <a:gd name="T10" fmla="*/ 2147483647 w 21"/>
              <a:gd name="T11" fmla="*/ 2147483647 h 45"/>
              <a:gd name="T12" fmla="*/ 2147483647 w 21"/>
              <a:gd name="T13" fmla="*/ 2147483647 h 45"/>
              <a:gd name="T14" fmla="*/ 2147483647 w 21"/>
              <a:gd name="T15" fmla="*/ 2147483647 h 45"/>
              <a:gd name="T16" fmla="*/ 2147483647 w 21"/>
              <a:gd name="T17" fmla="*/ 2147483647 h 45"/>
              <a:gd name="T18" fmla="*/ 2147483647 w 21"/>
              <a:gd name="T19" fmla="*/ 2147483647 h 45"/>
              <a:gd name="T20" fmla="*/ 2147483647 w 21"/>
              <a:gd name="T21" fmla="*/ 2147483647 h 45"/>
              <a:gd name="T22" fmla="*/ 2147483647 w 21"/>
              <a:gd name="T23" fmla="*/ 2147483647 h 45"/>
              <a:gd name="T24" fmla="*/ 2147483647 w 21"/>
              <a:gd name="T25" fmla="*/ 2147483647 h 45"/>
              <a:gd name="T26" fmla="*/ 2147483647 w 21"/>
              <a:gd name="T27" fmla="*/ 2147483647 h 45"/>
              <a:gd name="T28" fmla="*/ 2147483647 w 21"/>
              <a:gd name="T29" fmla="*/ 2147483647 h 45"/>
              <a:gd name="T30" fmla="*/ 2147483647 w 21"/>
              <a:gd name="T31" fmla="*/ 2147483647 h 45"/>
              <a:gd name="T32" fmla="*/ 2147483647 w 21"/>
              <a:gd name="T33" fmla="*/ 2147483647 h 45"/>
              <a:gd name="T34" fmla="*/ 2147483647 w 21"/>
              <a:gd name="T35" fmla="*/ 2147483647 h 45"/>
              <a:gd name="T36" fmla="*/ 2147483647 w 21"/>
              <a:gd name="T37" fmla="*/ 2147483647 h 45"/>
              <a:gd name="T38" fmla="*/ 2147483647 w 21"/>
              <a:gd name="T39" fmla="*/ 2147483647 h 45"/>
              <a:gd name="T40" fmla="*/ 2147483647 w 21"/>
              <a:gd name="T41" fmla="*/ 2147483647 h 45"/>
              <a:gd name="T42" fmla="*/ 2147483647 w 21"/>
              <a:gd name="T43" fmla="*/ 2147483647 h 45"/>
              <a:gd name="T44" fmla="*/ 2147483647 w 21"/>
              <a:gd name="T45" fmla="*/ 2147483647 h 45"/>
              <a:gd name="T46" fmla="*/ 2147483647 w 21"/>
              <a:gd name="T47" fmla="*/ 2147483647 h 45"/>
              <a:gd name="T48" fmla="*/ 2147483647 w 21"/>
              <a:gd name="T49" fmla="*/ 2147483647 h 45"/>
              <a:gd name="T50" fmla="*/ 2147483647 w 21"/>
              <a:gd name="T51" fmla="*/ 2147483647 h 45"/>
              <a:gd name="T52" fmla="*/ 0 w 21"/>
              <a:gd name="T53" fmla="*/ 2147483647 h 45"/>
              <a:gd name="T54" fmla="*/ 0 w 21"/>
              <a:gd name="T55" fmla="*/ 2147483647 h 45"/>
              <a:gd name="T56" fmla="*/ 0 w 21"/>
              <a:gd name="T57" fmla="*/ 2147483647 h 45"/>
              <a:gd name="T58" fmla="*/ 0 w 21"/>
              <a:gd name="T59" fmla="*/ 2147483647 h 45"/>
              <a:gd name="T60" fmla="*/ 2147483647 w 21"/>
              <a:gd name="T61" fmla="*/ 0 h 45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1" h="45">
                <a:moveTo>
                  <a:pt x="5" y="0"/>
                </a:moveTo>
                <a:cubicBezTo>
                  <a:pt x="16" y="0"/>
                  <a:pt x="16" y="0"/>
                  <a:pt x="16" y="0"/>
                </a:cubicBezTo>
                <a:cubicBezTo>
                  <a:pt x="20" y="1"/>
                  <a:pt x="21" y="4"/>
                  <a:pt x="21" y="5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1"/>
                  <a:pt x="20" y="22"/>
                  <a:pt x="19" y="22"/>
                </a:cubicBezTo>
                <a:cubicBezTo>
                  <a:pt x="18" y="22"/>
                  <a:pt x="18" y="21"/>
                  <a:pt x="18" y="20"/>
                </a:cubicBezTo>
                <a:cubicBezTo>
                  <a:pt x="18" y="8"/>
                  <a:pt x="18" y="8"/>
                  <a:pt x="18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4"/>
                  <a:pt x="15" y="45"/>
                  <a:pt x="14" y="45"/>
                </a:cubicBezTo>
                <a:cubicBezTo>
                  <a:pt x="12" y="45"/>
                  <a:pt x="11" y="44"/>
                  <a:pt x="11" y="42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4"/>
                  <a:pt x="9" y="45"/>
                  <a:pt x="8" y="45"/>
                </a:cubicBezTo>
                <a:cubicBezTo>
                  <a:pt x="6" y="45"/>
                  <a:pt x="5" y="44"/>
                  <a:pt x="5" y="42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8"/>
                  <a:pt x="5" y="8"/>
                  <a:pt x="5" y="8"/>
                </a:cubicBezTo>
                <a:cubicBezTo>
                  <a:pt x="4" y="8"/>
                  <a:pt x="4" y="8"/>
                  <a:pt x="4" y="8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1"/>
                  <a:pt x="3" y="22"/>
                  <a:pt x="2" y="22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72" name="Oval 747"/>
          <p:cNvSpPr>
            <a:spLocks noChangeArrowheads="1"/>
          </p:cNvSpPr>
          <p:nvPr/>
        </p:nvSpPr>
        <p:spPr bwMode="auto">
          <a:xfrm>
            <a:off x="8622369" y="4914266"/>
            <a:ext cx="81544" cy="78599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73" name="Oval 748"/>
          <p:cNvSpPr>
            <a:spLocks noChangeArrowheads="1"/>
          </p:cNvSpPr>
          <p:nvPr/>
        </p:nvSpPr>
        <p:spPr bwMode="auto">
          <a:xfrm>
            <a:off x="3994769" y="4428121"/>
            <a:ext cx="142700" cy="145552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74" name="Freeform 749"/>
          <p:cNvSpPr>
            <a:spLocks/>
          </p:cNvSpPr>
          <p:nvPr/>
        </p:nvSpPr>
        <p:spPr bwMode="auto">
          <a:xfrm>
            <a:off x="3840417" y="4608607"/>
            <a:ext cx="448491" cy="788893"/>
          </a:xfrm>
          <a:custGeom>
            <a:avLst/>
            <a:gdLst>
              <a:gd name="T0" fmla="*/ 2147483647 w 50"/>
              <a:gd name="T1" fmla="*/ 2147483647 h 88"/>
              <a:gd name="T2" fmla="*/ 2147483647 w 50"/>
              <a:gd name="T3" fmla="*/ 2147483647 h 88"/>
              <a:gd name="T4" fmla="*/ 2147483647 w 50"/>
              <a:gd name="T5" fmla="*/ 0 h 88"/>
              <a:gd name="T6" fmla="*/ 2147483647 w 50"/>
              <a:gd name="T7" fmla="*/ 0 h 88"/>
              <a:gd name="T8" fmla="*/ 2147483647 w 50"/>
              <a:gd name="T9" fmla="*/ 2147483647 h 88"/>
              <a:gd name="T10" fmla="*/ 2147483647 w 50"/>
              <a:gd name="T11" fmla="*/ 2147483647 h 88"/>
              <a:gd name="T12" fmla="*/ 2147483647 w 50"/>
              <a:gd name="T13" fmla="*/ 2147483647 h 88"/>
              <a:gd name="T14" fmla="*/ 2147483647 w 50"/>
              <a:gd name="T15" fmla="*/ 2147483647 h 88"/>
              <a:gd name="T16" fmla="*/ 2147483647 w 50"/>
              <a:gd name="T17" fmla="*/ 2147483647 h 88"/>
              <a:gd name="T18" fmla="*/ 2147483647 w 50"/>
              <a:gd name="T19" fmla="*/ 2147483647 h 88"/>
              <a:gd name="T20" fmla="*/ 2147483647 w 50"/>
              <a:gd name="T21" fmla="*/ 2147483647 h 88"/>
              <a:gd name="T22" fmla="*/ 2147483647 w 50"/>
              <a:gd name="T23" fmla="*/ 2147483647 h 88"/>
              <a:gd name="T24" fmla="*/ 2147483647 w 50"/>
              <a:gd name="T25" fmla="*/ 2147483647 h 88"/>
              <a:gd name="T26" fmla="*/ 2147483647 w 50"/>
              <a:gd name="T27" fmla="*/ 2147483647 h 88"/>
              <a:gd name="T28" fmla="*/ 2147483647 w 50"/>
              <a:gd name="T29" fmla="*/ 2147483647 h 88"/>
              <a:gd name="T30" fmla="*/ 2147483647 w 50"/>
              <a:gd name="T31" fmla="*/ 2147483647 h 88"/>
              <a:gd name="T32" fmla="*/ 2147483647 w 50"/>
              <a:gd name="T33" fmla="*/ 2147483647 h 88"/>
              <a:gd name="T34" fmla="*/ 2147483647 w 50"/>
              <a:gd name="T35" fmla="*/ 2147483647 h 88"/>
              <a:gd name="T36" fmla="*/ 2147483647 w 50"/>
              <a:gd name="T37" fmla="*/ 2147483647 h 88"/>
              <a:gd name="T38" fmla="*/ 2147483647 w 50"/>
              <a:gd name="T39" fmla="*/ 2147483647 h 88"/>
              <a:gd name="T40" fmla="*/ 2147483647 w 50"/>
              <a:gd name="T41" fmla="*/ 2147483647 h 88"/>
              <a:gd name="T42" fmla="*/ 2147483647 w 50"/>
              <a:gd name="T43" fmla="*/ 2147483647 h 88"/>
              <a:gd name="T44" fmla="*/ 2147483647 w 50"/>
              <a:gd name="T45" fmla="*/ 2147483647 h 88"/>
              <a:gd name="T46" fmla="*/ 2147483647 w 50"/>
              <a:gd name="T47" fmla="*/ 2147483647 h 88"/>
              <a:gd name="T48" fmla="*/ 2147483647 w 50"/>
              <a:gd name="T49" fmla="*/ 2147483647 h 88"/>
              <a:gd name="T50" fmla="*/ 2147483647 w 50"/>
              <a:gd name="T51" fmla="*/ 2147483647 h 88"/>
              <a:gd name="T52" fmla="*/ 2147483647 w 50"/>
              <a:gd name="T53" fmla="*/ 2147483647 h 88"/>
              <a:gd name="T54" fmla="*/ 2147483647 w 50"/>
              <a:gd name="T55" fmla="*/ 2147483647 h 88"/>
              <a:gd name="T56" fmla="*/ 2147483647 w 50"/>
              <a:gd name="T57" fmla="*/ 2147483647 h 88"/>
              <a:gd name="T58" fmla="*/ 2147483647 w 50"/>
              <a:gd name="T59" fmla="*/ 2147483647 h 88"/>
              <a:gd name="T60" fmla="*/ 2147483647 w 50"/>
              <a:gd name="T61" fmla="*/ 2147483647 h 88"/>
              <a:gd name="T62" fmla="*/ 2147483647 w 50"/>
              <a:gd name="T63" fmla="*/ 2147483647 h 8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0" h="88">
                <a:moveTo>
                  <a:pt x="50" y="32"/>
                </a:moveTo>
                <a:cubicBezTo>
                  <a:pt x="41" y="5"/>
                  <a:pt x="41" y="5"/>
                  <a:pt x="41" y="5"/>
                </a:cubicBezTo>
                <a:cubicBezTo>
                  <a:pt x="40" y="2"/>
                  <a:pt x="38" y="0"/>
                  <a:pt x="35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3" y="0"/>
                  <a:pt x="11" y="1"/>
                  <a:pt x="10" y="2"/>
                </a:cubicBezTo>
                <a:cubicBezTo>
                  <a:pt x="10" y="3"/>
                  <a:pt x="10" y="3"/>
                  <a:pt x="10" y="3"/>
                </a:cubicBezTo>
                <a:cubicBezTo>
                  <a:pt x="10" y="3"/>
                  <a:pt x="10" y="3"/>
                  <a:pt x="10" y="3"/>
                </a:cubicBezTo>
                <a:cubicBezTo>
                  <a:pt x="10" y="4"/>
                  <a:pt x="10" y="4"/>
                  <a:pt x="10" y="4"/>
                </a:cubicBezTo>
                <a:cubicBezTo>
                  <a:pt x="1" y="32"/>
                  <a:pt x="1" y="32"/>
                  <a:pt x="1" y="32"/>
                </a:cubicBezTo>
                <a:cubicBezTo>
                  <a:pt x="0" y="34"/>
                  <a:pt x="1" y="36"/>
                  <a:pt x="3" y="37"/>
                </a:cubicBezTo>
                <a:cubicBezTo>
                  <a:pt x="5" y="37"/>
                  <a:pt x="7" y="36"/>
                  <a:pt x="8" y="34"/>
                </a:cubicBezTo>
                <a:cubicBezTo>
                  <a:pt x="15" y="12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5" y="52"/>
                  <a:pt x="5" y="52"/>
                  <a:pt x="5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83"/>
                  <a:pt x="16" y="83"/>
                  <a:pt x="16" y="83"/>
                </a:cubicBezTo>
                <a:cubicBezTo>
                  <a:pt x="16" y="86"/>
                  <a:pt x="18" y="88"/>
                  <a:pt x="20" y="88"/>
                </a:cubicBezTo>
                <a:cubicBezTo>
                  <a:pt x="22" y="88"/>
                  <a:pt x="24" y="86"/>
                  <a:pt x="24" y="83"/>
                </a:cubicBezTo>
                <a:cubicBezTo>
                  <a:pt x="24" y="52"/>
                  <a:pt x="24" y="52"/>
                  <a:pt x="24" y="52"/>
                </a:cubicBezTo>
                <a:cubicBezTo>
                  <a:pt x="27" y="52"/>
                  <a:pt x="27" y="52"/>
                  <a:pt x="27" y="52"/>
                </a:cubicBezTo>
                <a:cubicBezTo>
                  <a:pt x="27" y="83"/>
                  <a:pt x="27" y="83"/>
                  <a:pt x="27" y="83"/>
                </a:cubicBezTo>
                <a:cubicBezTo>
                  <a:pt x="27" y="86"/>
                  <a:pt x="28" y="88"/>
                  <a:pt x="31" y="88"/>
                </a:cubicBezTo>
                <a:cubicBezTo>
                  <a:pt x="33" y="88"/>
                  <a:pt x="35" y="86"/>
                  <a:pt x="35" y="83"/>
                </a:cubicBezTo>
                <a:cubicBezTo>
                  <a:pt x="35" y="52"/>
                  <a:pt x="35" y="52"/>
                  <a:pt x="35" y="52"/>
                </a:cubicBezTo>
                <a:cubicBezTo>
                  <a:pt x="45" y="52"/>
                  <a:pt x="45" y="52"/>
                  <a:pt x="45" y="52"/>
                </a:cubicBezTo>
                <a:cubicBezTo>
                  <a:pt x="34" y="12"/>
                  <a:pt x="34" y="12"/>
                  <a:pt x="34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5" y="12"/>
                  <a:pt x="35" y="12"/>
                  <a:pt x="36" y="12"/>
                </a:cubicBezTo>
                <a:cubicBezTo>
                  <a:pt x="43" y="34"/>
                  <a:pt x="43" y="34"/>
                  <a:pt x="43" y="34"/>
                </a:cubicBezTo>
                <a:cubicBezTo>
                  <a:pt x="44" y="36"/>
                  <a:pt x="46" y="37"/>
                  <a:pt x="48" y="36"/>
                </a:cubicBezTo>
                <a:cubicBezTo>
                  <a:pt x="49" y="36"/>
                  <a:pt x="50" y="34"/>
                  <a:pt x="50" y="3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75" name="Rectangle 750"/>
          <p:cNvSpPr>
            <a:spLocks noChangeArrowheads="1"/>
          </p:cNvSpPr>
          <p:nvPr/>
        </p:nvSpPr>
        <p:spPr bwMode="auto">
          <a:xfrm>
            <a:off x="4425784" y="4573674"/>
            <a:ext cx="1566803" cy="742317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76" name="Freeform 751"/>
          <p:cNvSpPr>
            <a:spLocks/>
          </p:cNvSpPr>
          <p:nvPr/>
        </p:nvSpPr>
        <p:spPr bwMode="auto">
          <a:xfrm>
            <a:off x="1618353" y="4556208"/>
            <a:ext cx="375683" cy="797627"/>
          </a:xfrm>
          <a:custGeom>
            <a:avLst/>
            <a:gdLst>
              <a:gd name="T0" fmla="*/ 2147483647 w 42"/>
              <a:gd name="T1" fmla="*/ 0 h 89"/>
              <a:gd name="T2" fmla="*/ 2147483647 w 42"/>
              <a:gd name="T3" fmla="*/ 0 h 89"/>
              <a:gd name="T4" fmla="*/ 0 w 42"/>
              <a:gd name="T5" fmla="*/ 2147483647 h 89"/>
              <a:gd name="T6" fmla="*/ 0 w 42"/>
              <a:gd name="T7" fmla="*/ 2147483647 h 89"/>
              <a:gd name="T8" fmla="*/ 0 w 42"/>
              <a:gd name="T9" fmla="*/ 2147483647 h 89"/>
              <a:gd name="T10" fmla="*/ 0 w 42"/>
              <a:gd name="T11" fmla="*/ 2147483647 h 89"/>
              <a:gd name="T12" fmla="*/ 2147483647 w 42"/>
              <a:gd name="T13" fmla="*/ 2147483647 h 89"/>
              <a:gd name="T14" fmla="*/ 2147483647 w 42"/>
              <a:gd name="T15" fmla="*/ 2147483647 h 89"/>
              <a:gd name="T16" fmla="*/ 2147483647 w 42"/>
              <a:gd name="T17" fmla="*/ 2147483647 h 89"/>
              <a:gd name="T18" fmla="*/ 2147483647 w 42"/>
              <a:gd name="T19" fmla="*/ 2147483647 h 89"/>
              <a:gd name="T20" fmla="*/ 2147483647 w 42"/>
              <a:gd name="T21" fmla="*/ 2147483647 h 89"/>
              <a:gd name="T22" fmla="*/ 2147483647 w 42"/>
              <a:gd name="T23" fmla="*/ 2147483647 h 89"/>
              <a:gd name="T24" fmla="*/ 2147483647 w 42"/>
              <a:gd name="T25" fmla="*/ 2147483647 h 89"/>
              <a:gd name="T26" fmla="*/ 2147483647 w 42"/>
              <a:gd name="T27" fmla="*/ 2147483647 h 89"/>
              <a:gd name="T28" fmla="*/ 2147483647 w 42"/>
              <a:gd name="T29" fmla="*/ 2147483647 h 89"/>
              <a:gd name="T30" fmla="*/ 2147483647 w 42"/>
              <a:gd name="T31" fmla="*/ 2147483647 h 89"/>
              <a:gd name="T32" fmla="*/ 2147483647 w 42"/>
              <a:gd name="T33" fmla="*/ 2147483647 h 89"/>
              <a:gd name="T34" fmla="*/ 2147483647 w 42"/>
              <a:gd name="T35" fmla="*/ 2147483647 h 89"/>
              <a:gd name="T36" fmla="*/ 2147483647 w 42"/>
              <a:gd name="T37" fmla="*/ 2147483647 h 89"/>
              <a:gd name="T38" fmla="*/ 2147483647 w 42"/>
              <a:gd name="T39" fmla="*/ 2147483647 h 89"/>
              <a:gd name="T40" fmla="*/ 2147483647 w 42"/>
              <a:gd name="T41" fmla="*/ 2147483647 h 89"/>
              <a:gd name="T42" fmla="*/ 2147483647 w 42"/>
              <a:gd name="T43" fmla="*/ 2147483647 h 89"/>
              <a:gd name="T44" fmla="*/ 2147483647 w 42"/>
              <a:gd name="T45" fmla="*/ 2147483647 h 89"/>
              <a:gd name="T46" fmla="*/ 2147483647 w 42"/>
              <a:gd name="T47" fmla="*/ 2147483647 h 89"/>
              <a:gd name="T48" fmla="*/ 2147483647 w 42"/>
              <a:gd name="T49" fmla="*/ 2147483647 h 89"/>
              <a:gd name="T50" fmla="*/ 2147483647 w 42"/>
              <a:gd name="T51" fmla="*/ 2147483647 h 89"/>
              <a:gd name="T52" fmla="*/ 2147483647 w 42"/>
              <a:gd name="T53" fmla="*/ 2147483647 h 89"/>
              <a:gd name="T54" fmla="*/ 2147483647 w 42"/>
              <a:gd name="T55" fmla="*/ 2147483647 h 89"/>
              <a:gd name="T56" fmla="*/ 2147483647 w 42"/>
              <a:gd name="T57" fmla="*/ 2147483647 h 89"/>
              <a:gd name="T58" fmla="*/ 2147483647 w 42"/>
              <a:gd name="T59" fmla="*/ 2147483647 h 89"/>
              <a:gd name="T60" fmla="*/ 2147483647 w 42"/>
              <a:gd name="T61" fmla="*/ 0 h 89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42" h="89">
                <a:moveTo>
                  <a:pt x="32" y="0"/>
                </a:moveTo>
                <a:cubicBezTo>
                  <a:pt x="10" y="0"/>
                  <a:pt x="10" y="0"/>
                  <a:pt x="10" y="0"/>
                </a:cubicBezTo>
                <a:cubicBezTo>
                  <a:pt x="3" y="0"/>
                  <a:pt x="0" y="7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2"/>
                  <a:pt x="1" y="44"/>
                  <a:pt x="3" y="44"/>
                </a:cubicBezTo>
                <a:cubicBezTo>
                  <a:pt x="5" y="44"/>
                  <a:pt x="7" y="42"/>
                  <a:pt x="7" y="40"/>
                </a:cubicBezTo>
                <a:cubicBezTo>
                  <a:pt x="7" y="14"/>
                  <a:pt x="7" y="14"/>
                  <a:pt x="7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40"/>
                  <a:pt x="10" y="40"/>
                </a:cubicBezTo>
                <a:cubicBezTo>
                  <a:pt x="10" y="84"/>
                  <a:pt x="10" y="84"/>
                  <a:pt x="10" y="84"/>
                </a:cubicBezTo>
                <a:cubicBezTo>
                  <a:pt x="10" y="87"/>
                  <a:pt x="12" y="89"/>
                  <a:pt x="15" y="89"/>
                </a:cubicBezTo>
                <a:cubicBezTo>
                  <a:pt x="17" y="89"/>
                  <a:pt x="20" y="87"/>
                  <a:pt x="20" y="84"/>
                </a:cubicBezTo>
                <a:cubicBezTo>
                  <a:pt x="20" y="45"/>
                  <a:pt x="20" y="45"/>
                  <a:pt x="20" y="45"/>
                </a:cubicBezTo>
                <a:cubicBezTo>
                  <a:pt x="22" y="45"/>
                  <a:pt x="22" y="45"/>
                  <a:pt x="22" y="45"/>
                </a:cubicBezTo>
                <a:cubicBezTo>
                  <a:pt x="22" y="84"/>
                  <a:pt x="22" y="84"/>
                  <a:pt x="22" y="84"/>
                </a:cubicBezTo>
                <a:cubicBezTo>
                  <a:pt x="22" y="87"/>
                  <a:pt x="24" y="89"/>
                  <a:pt x="27" y="89"/>
                </a:cubicBezTo>
                <a:cubicBezTo>
                  <a:pt x="30" y="89"/>
                  <a:pt x="32" y="87"/>
                  <a:pt x="32" y="84"/>
                </a:cubicBezTo>
                <a:cubicBezTo>
                  <a:pt x="32" y="39"/>
                  <a:pt x="32" y="39"/>
                  <a:pt x="32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32" y="14"/>
                  <a:pt x="32" y="14"/>
                  <a:pt x="32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40"/>
                  <a:pt x="34" y="40"/>
                  <a:pt x="34" y="40"/>
                </a:cubicBezTo>
                <a:cubicBezTo>
                  <a:pt x="34" y="42"/>
                  <a:pt x="36" y="44"/>
                  <a:pt x="38" y="44"/>
                </a:cubicBezTo>
                <a:cubicBezTo>
                  <a:pt x="40" y="44"/>
                  <a:pt x="42" y="42"/>
                  <a:pt x="42" y="4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6"/>
                  <a:pt x="38" y="0"/>
                  <a:pt x="3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77" name="Oval 752"/>
          <p:cNvSpPr>
            <a:spLocks noChangeArrowheads="1"/>
          </p:cNvSpPr>
          <p:nvPr/>
        </p:nvSpPr>
        <p:spPr bwMode="auto">
          <a:xfrm>
            <a:off x="1726107" y="4393190"/>
            <a:ext cx="151439" cy="154287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678" name="Rectangle 753"/>
          <p:cNvSpPr>
            <a:spLocks noChangeArrowheads="1"/>
          </p:cNvSpPr>
          <p:nvPr/>
        </p:nvSpPr>
        <p:spPr bwMode="auto">
          <a:xfrm>
            <a:off x="2165862" y="4556209"/>
            <a:ext cx="1342557" cy="75104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91" name="矩形 1"/>
          <p:cNvSpPr>
            <a:spLocks noChangeArrowheads="1"/>
          </p:cNvSpPr>
          <p:nvPr/>
        </p:nvSpPr>
        <p:spPr bwMode="auto">
          <a:xfrm>
            <a:off x="6517966" y="1582284"/>
            <a:ext cx="4657295" cy="1287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en-US" altLang="zh-CN" sz="1333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urna</a:t>
            </a:r>
            <a:r>
              <a:rPr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.</a:t>
            </a:r>
          </a:p>
        </p:txBody>
      </p:sp>
      <p:sp>
        <p:nvSpPr>
          <p:cNvPr id="292" name="TextBox 291"/>
          <p:cNvSpPr txBox="1"/>
          <p:nvPr/>
        </p:nvSpPr>
        <p:spPr bwMode="auto">
          <a:xfrm>
            <a:off x="10044968" y="3419622"/>
            <a:ext cx="1075936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93" name="TextBox 292"/>
          <p:cNvSpPr txBox="1"/>
          <p:nvPr/>
        </p:nvSpPr>
        <p:spPr bwMode="auto">
          <a:xfrm>
            <a:off x="10044968" y="3957970"/>
            <a:ext cx="1075936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94" name="TextBox 293"/>
          <p:cNvSpPr txBox="1"/>
          <p:nvPr/>
        </p:nvSpPr>
        <p:spPr bwMode="auto">
          <a:xfrm>
            <a:off x="10044968" y="4480484"/>
            <a:ext cx="1075936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95" name="TextBox 294"/>
          <p:cNvSpPr txBox="1"/>
          <p:nvPr/>
        </p:nvSpPr>
        <p:spPr bwMode="auto">
          <a:xfrm>
            <a:off x="10044968" y="5018832"/>
            <a:ext cx="1075936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96" name="TextBox 295"/>
          <p:cNvSpPr txBox="1"/>
          <p:nvPr/>
        </p:nvSpPr>
        <p:spPr bwMode="auto">
          <a:xfrm>
            <a:off x="1421721" y="3868521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97" name="TextBox 296"/>
          <p:cNvSpPr txBox="1"/>
          <p:nvPr/>
        </p:nvSpPr>
        <p:spPr bwMode="auto">
          <a:xfrm>
            <a:off x="2152496" y="3868521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98" name="TextBox 297"/>
          <p:cNvSpPr txBox="1"/>
          <p:nvPr/>
        </p:nvSpPr>
        <p:spPr bwMode="auto">
          <a:xfrm>
            <a:off x="2859462" y="3868521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99" name="TextBox 298"/>
          <p:cNvSpPr txBox="1"/>
          <p:nvPr/>
        </p:nvSpPr>
        <p:spPr bwMode="auto">
          <a:xfrm>
            <a:off x="3651096" y="3868521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00" name="TextBox 299"/>
          <p:cNvSpPr txBox="1"/>
          <p:nvPr/>
        </p:nvSpPr>
        <p:spPr bwMode="auto">
          <a:xfrm>
            <a:off x="4384521" y="3868521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01" name="TextBox 300"/>
          <p:cNvSpPr txBox="1"/>
          <p:nvPr/>
        </p:nvSpPr>
        <p:spPr bwMode="auto">
          <a:xfrm>
            <a:off x="5095724" y="3868521"/>
            <a:ext cx="527709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303" name="TextBox 302"/>
          <p:cNvSpPr txBox="1"/>
          <p:nvPr/>
        </p:nvSpPr>
        <p:spPr>
          <a:xfrm>
            <a:off x="2346679" y="4668044"/>
            <a:ext cx="1005403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6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65%</a:t>
            </a:r>
            <a:endParaRPr lang="zh-CN" altLang="en-US" sz="26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05" name="TextBox 304"/>
          <p:cNvSpPr txBox="1"/>
          <p:nvPr/>
        </p:nvSpPr>
        <p:spPr>
          <a:xfrm>
            <a:off x="4705909" y="4668044"/>
            <a:ext cx="1005403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6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35%</a:t>
            </a:r>
            <a:endParaRPr lang="zh-CN" altLang="en-US" sz="26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75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75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75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5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5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5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5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75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5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75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5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75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75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75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5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75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7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7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7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7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7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75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75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75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75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75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75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75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7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7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75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75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75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75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75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75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176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76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7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76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7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7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76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76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7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76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7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76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17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76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17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76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76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76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1000"/>
                                        <p:tgtEl>
                                          <p:spTgt spid="176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1000" fill="hold"/>
                                        <p:tgtEl>
                                          <p:spTgt spid="17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17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176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17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17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176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17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17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1000"/>
                                        <p:tgtEl>
                                          <p:spTgt spid="176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176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17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176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17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17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1000"/>
                                        <p:tgtEl>
                                          <p:spTgt spid="176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17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17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1000"/>
                                        <p:tgtEl>
                                          <p:spTgt spid="176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17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17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1000"/>
                                        <p:tgtEl>
                                          <p:spTgt spid="176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17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000" fill="hold"/>
                                        <p:tgtEl>
                                          <p:spTgt spid="17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1000"/>
                                        <p:tgtEl>
                                          <p:spTgt spid="176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17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17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1000"/>
                                        <p:tgtEl>
                                          <p:spTgt spid="176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17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1000" fill="hold"/>
                                        <p:tgtEl>
                                          <p:spTgt spid="176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1000"/>
                                        <p:tgtEl>
                                          <p:spTgt spid="176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17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176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176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7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17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1000"/>
                                        <p:tgtEl>
                                          <p:spTgt spid="176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7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000" fill="hold"/>
                                        <p:tgtEl>
                                          <p:spTgt spid="17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1000"/>
                                        <p:tgtEl>
                                          <p:spTgt spid="176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17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17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1000"/>
                                        <p:tgtEl>
                                          <p:spTgt spid="176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0" dur="1000" fill="hold"/>
                                        <p:tgtEl>
                                          <p:spTgt spid="17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 fill="hold"/>
                                        <p:tgtEl>
                                          <p:spTgt spid="176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1000"/>
                                        <p:tgtEl>
                                          <p:spTgt spid="176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17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1000" fill="hold"/>
                                        <p:tgtEl>
                                          <p:spTgt spid="17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1000"/>
                                        <p:tgtEl>
                                          <p:spTgt spid="176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17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17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1000"/>
                                        <p:tgtEl>
                                          <p:spTgt spid="176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17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176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1000"/>
                                        <p:tgtEl>
                                          <p:spTgt spid="176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0" dur="1000" fill="hold"/>
                                        <p:tgtEl>
                                          <p:spTgt spid="17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17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1000"/>
                                        <p:tgtEl>
                                          <p:spTgt spid="176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5" dur="1000" fill="hold"/>
                                        <p:tgtEl>
                                          <p:spTgt spid="176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 fill="hold"/>
                                        <p:tgtEl>
                                          <p:spTgt spid="176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000"/>
                                        <p:tgtEl>
                                          <p:spTgt spid="176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176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176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1000"/>
                                        <p:tgtEl>
                                          <p:spTgt spid="176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176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1000" fill="hold"/>
                                        <p:tgtEl>
                                          <p:spTgt spid="176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1000"/>
                                        <p:tgtEl>
                                          <p:spTgt spid="176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17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000" fill="hold"/>
                                        <p:tgtEl>
                                          <p:spTgt spid="17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4" dur="1000"/>
                                        <p:tgtEl>
                                          <p:spTgt spid="176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176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176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1000"/>
                                        <p:tgtEl>
                                          <p:spTgt spid="176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0" dur="1000" fill="hold"/>
                                        <p:tgtEl>
                                          <p:spTgt spid="176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176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4" dur="1000"/>
                                        <p:tgtEl>
                                          <p:spTgt spid="176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5" dur="1000" fill="hold"/>
                                        <p:tgtEl>
                                          <p:spTgt spid="176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6" dur="1000" fill="hold"/>
                                        <p:tgtEl>
                                          <p:spTgt spid="176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9" dur="1000"/>
                                        <p:tgtEl>
                                          <p:spTgt spid="176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0" dur="1000" fill="hold"/>
                                        <p:tgtEl>
                                          <p:spTgt spid="176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" dur="1000" fill="hold"/>
                                        <p:tgtEl>
                                          <p:spTgt spid="176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4" dur="1000"/>
                                        <p:tgtEl>
                                          <p:spTgt spid="176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5" dur="1000" fill="hold"/>
                                        <p:tgtEl>
                                          <p:spTgt spid="176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1000" fill="hold"/>
                                        <p:tgtEl>
                                          <p:spTgt spid="176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1000"/>
                                        <p:tgtEl>
                                          <p:spTgt spid="176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176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1000" fill="hold"/>
                                        <p:tgtEl>
                                          <p:spTgt spid="176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4" dur="1000"/>
                                        <p:tgtEl>
                                          <p:spTgt spid="176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5" dur="1000" fill="hold"/>
                                        <p:tgtEl>
                                          <p:spTgt spid="17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1000" fill="hold"/>
                                        <p:tgtEl>
                                          <p:spTgt spid="17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9" dur="1000"/>
                                        <p:tgtEl>
                                          <p:spTgt spid="176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176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1000" fill="hold"/>
                                        <p:tgtEl>
                                          <p:spTgt spid="176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4" dur="1000"/>
                                        <p:tgtEl>
                                          <p:spTgt spid="176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5" dur="1000" fill="hold"/>
                                        <p:tgtEl>
                                          <p:spTgt spid="176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6" dur="1000" fill="hold"/>
                                        <p:tgtEl>
                                          <p:spTgt spid="176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1000"/>
                                        <p:tgtEl>
                                          <p:spTgt spid="176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0" dur="1000" fill="hold"/>
                                        <p:tgtEl>
                                          <p:spTgt spid="176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1" dur="1000" fill="hold"/>
                                        <p:tgtEl>
                                          <p:spTgt spid="17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4" dur="1000"/>
                                        <p:tgtEl>
                                          <p:spTgt spid="176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5" dur="1000" fill="hold"/>
                                        <p:tgtEl>
                                          <p:spTgt spid="176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1000" fill="hold"/>
                                        <p:tgtEl>
                                          <p:spTgt spid="176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9" dur="1000"/>
                                        <p:tgtEl>
                                          <p:spTgt spid="176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176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1000" fill="hold"/>
                                        <p:tgtEl>
                                          <p:spTgt spid="176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4" dur="1000"/>
                                        <p:tgtEl>
                                          <p:spTgt spid="176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5" dur="1000" fill="hold"/>
                                        <p:tgtEl>
                                          <p:spTgt spid="176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1000" fill="hold"/>
                                        <p:tgtEl>
                                          <p:spTgt spid="17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1000"/>
                                        <p:tgtEl>
                                          <p:spTgt spid="176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0" dur="1000" fill="hold"/>
                                        <p:tgtEl>
                                          <p:spTgt spid="176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1000" fill="hold"/>
                                        <p:tgtEl>
                                          <p:spTgt spid="176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4" dur="1000"/>
                                        <p:tgtEl>
                                          <p:spTgt spid="176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5" dur="1000" fill="hold"/>
                                        <p:tgtEl>
                                          <p:spTgt spid="176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1000" fill="hold"/>
                                        <p:tgtEl>
                                          <p:spTgt spid="176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9" dur="1000"/>
                                        <p:tgtEl>
                                          <p:spTgt spid="176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0" dur="1000" fill="hold"/>
                                        <p:tgtEl>
                                          <p:spTgt spid="176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1" dur="1000" fill="hold"/>
                                        <p:tgtEl>
                                          <p:spTgt spid="176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4" dur="1000"/>
                                        <p:tgtEl>
                                          <p:spTgt spid="176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5" dur="1000" fill="hold"/>
                                        <p:tgtEl>
                                          <p:spTgt spid="17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1000" fill="hold"/>
                                        <p:tgtEl>
                                          <p:spTgt spid="176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1000"/>
                                        <p:tgtEl>
                                          <p:spTgt spid="176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17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1000" fill="hold"/>
                                        <p:tgtEl>
                                          <p:spTgt spid="17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4" dur="1000"/>
                                        <p:tgtEl>
                                          <p:spTgt spid="176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17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1000" fill="hold"/>
                                        <p:tgtEl>
                                          <p:spTgt spid="17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9" dur="1000"/>
                                        <p:tgtEl>
                                          <p:spTgt spid="176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0" dur="1000" fill="hold"/>
                                        <p:tgtEl>
                                          <p:spTgt spid="17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17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4" dur="1000"/>
                                        <p:tgtEl>
                                          <p:spTgt spid="176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1000" fill="hold"/>
                                        <p:tgtEl>
                                          <p:spTgt spid="176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1000" fill="hold"/>
                                        <p:tgtEl>
                                          <p:spTgt spid="17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1000"/>
                                        <p:tgtEl>
                                          <p:spTgt spid="176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0" dur="1000" fill="hold"/>
                                        <p:tgtEl>
                                          <p:spTgt spid="17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1" dur="1000" fill="hold"/>
                                        <p:tgtEl>
                                          <p:spTgt spid="176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4" dur="1000"/>
                                        <p:tgtEl>
                                          <p:spTgt spid="176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5" dur="1000" fill="hold"/>
                                        <p:tgtEl>
                                          <p:spTgt spid="176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1000" fill="hold"/>
                                        <p:tgtEl>
                                          <p:spTgt spid="176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9" dur="1000"/>
                                        <p:tgtEl>
                                          <p:spTgt spid="176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1000" fill="hold"/>
                                        <p:tgtEl>
                                          <p:spTgt spid="17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1000" fill="hold"/>
                                        <p:tgtEl>
                                          <p:spTgt spid="17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4" dur="1000"/>
                                        <p:tgtEl>
                                          <p:spTgt spid="176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5" dur="1000" fill="hold"/>
                                        <p:tgtEl>
                                          <p:spTgt spid="17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1000" fill="hold"/>
                                        <p:tgtEl>
                                          <p:spTgt spid="17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1000"/>
                                        <p:tgtEl>
                                          <p:spTgt spid="176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0" dur="1000" fill="hold"/>
                                        <p:tgtEl>
                                          <p:spTgt spid="176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17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4" dur="1000"/>
                                        <p:tgtEl>
                                          <p:spTgt spid="176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5" dur="1000" fill="hold"/>
                                        <p:tgtEl>
                                          <p:spTgt spid="176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6" dur="1000" fill="hold"/>
                                        <p:tgtEl>
                                          <p:spTgt spid="176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9" dur="1000"/>
                                        <p:tgtEl>
                                          <p:spTgt spid="176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0" dur="1000" fill="hold"/>
                                        <p:tgtEl>
                                          <p:spTgt spid="176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1000" fill="hold"/>
                                        <p:tgtEl>
                                          <p:spTgt spid="176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4" dur="1000"/>
                                        <p:tgtEl>
                                          <p:spTgt spid="176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5" dur="1000" fill="hold"/>
                                        <p:tgtEl>
                                          <p:spTgt spid="176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6" dur="1000" fill="hold"/>
                                        <p:tgtEl>
                                          <p:spTgt spid="17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1000"/>
                                        <p:tgtEl>
                                          <p:spTgt spid="176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0" dur="1000" fill="hold"/>
                                        <p:tgtEl>
                                          <p:spTgt spid="17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1000" fill="hold"/>
                                        <p:tgtEl>
                                          <p:spTgt spid="17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4" dur="1000"/>
                                        <p:tgtEl>
                                          <p:spTgt spid="176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5" dur="1000" fill="hold"/>
                                        <p:tgtEl>
                                          <p:spTgt spid="17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17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9" dur="1000"/>
                                        <p:tgtEl>
                                          <p:spTgt spid="176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0" dur="1000" fill="hold"/>
                                        <p:tgtEl>
                                          <p:spTgt spid="17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1" dur="1000" fill="hold"/>
                                        <p:tgtEl>
                                          <p:spTgt spid="17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4" dur="1000"/>
                                        <p:tgtEl>
                                          <p:spTgt spid="176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5" dur="1000" fill="hold"/>
                                        <p:tgtEl>
                                          <p:spTgt spid="17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 fill="hold"/>
                                        <p:tgtEl>
                                          <p:spTgt spid="17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9" dur="1000"/>
                                        <p:tgtEl>
                                          <p:spTgt spid="176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0" dur="1000" fill="hold"/>
                                        <p:tgtEl>
                                          <p:spTgt spid="17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1" dur="1000" fill="hold"/>
                                        <p:tgtEl>
                                          <p:spTgt spid="17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4" dur="1000"/>
                                        <p:tgtEl>
                                          <p:spTgt spid="176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5" dur="1000" fill="hold"/>
                                        <p:tgtEl>
                                          <p:spTgt spid="176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1000" fill="hold"/>
                                        <p:tgtEl>
                                          <p:spTgt spid="17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9" dur="1000"/>
                                        <p:tgtEl>
                                          <p:spTgt spid="176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0" dur="1000" fill="hold"/>
                                        <p:tgtEl>
                                          <p:spTgt spid="17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1000" fill="hold"/>
                                        <p:tgtEl>
                                          <p:spTgt spid="17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4" dur="1000"/>
                                        <p:tgtEl>
                                          <p:spTgt spid="176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5" dur="1000" fill="hold"/>
                                        <p:tgtEl>
                                          <p:spTgt spid="17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1000" fill="hold"/>
                                        <p:tgtEl>
                                          <p:spTgt spid="17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1000"/>
                                        <p:tgtEl>
                                          <p:spTgt spid="176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0" dur="1000" fill="hold"/>
                                        <p:tgtEl>
                                          <p:spTgt spid="17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1" dur="1000" fill="hold"/>
                                        <p:tgtEl>
                                          <p:spTgt spid="17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4" dur="1000"/>
                                        <p:tgtEl>
                                          <p:spTgt spid="176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5" dur="1000" fill="hold"/>
                                        <p:tgtEl>
                                          <p:spTgt spid="17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6" dur="1000" fill="hold"/>
                                        <p:tgtEl>
                                          <p:spTgt spid="17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9" dur="1000"/>
                                        <p:tgtEl>
                                          <p:spTgt spid="176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0" dur="1000" fill="hold"/>
                                        <p:tgtEl>
                                          <p:spTgt spid="17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1" dur="1000" fill="hold"/>
                                        <p:tgtEl>
                                          <p:spTgt spid="17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4" dur="1000"/>
                                        <p:tgtEl>
                                          <p:spTgt spid="176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5" dur="1000" fill="hold"/>
                                        <p:tgtEl>
                                          <p:spTgt spid="176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6" dur="1000" fill="hold"/>
                                        <p:tgtEl>
                                          <p:spTgt spid="176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1000"/>
                                        <p:tgtEl>
                                          <p:spTgt spid="176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1000" fill="hold"/>
                                        <p:tgtEl>
                                          <p:spTgt spid="176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1000" fill="hold"/>
                                        <p:tgtEl>
                                          <p:spTgt spid="176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4" dur="1000"/>
                                        <p:tgtEl>
                                          <p:spTgt spid="176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5" dur="1000" fill="hold"/>
                                        <p:tgtEl>
                                          <p:spTgt spid="176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1000" fill="hold"/>
                                        <p:tgtEl>
                                          <p:spTgt spid="176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9" dur="1000"/>
                                        <p:tgtEl>
                                          <p:spTgt spid="176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0" dur="1000" fill="hold"/>
                                        <p:tgtEl>
                                          <p:spTgt spid="17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1" dur="1000" fill="hold"/>
                                        <p:tgtEl>
                                          <p:spTgt spid="17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4" dur="1000"/>
                                        <p:tgtEl>
                                          <p:spTgt spid="176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5" dur="1000" fill="hold"/>
                                        <p:tgtEl>
                                          <p:spTgt spid="176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6" dur="1000" fill="hold"/>
                                        <p:tgtEl>
                                          <p:spTgt spid="176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9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0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1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4"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5" dur="10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10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9"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0" dur="10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10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4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5" dur="10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10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9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0" dur="1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1" dur="1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42" grpId="0" animBg="1"/>
      <p:bldP spid="17543" grpId="0" animBg="1"/>
      <p:bldP spid="17544" grpId="0" animBg="1"/>
      <p:bldP spid="17545" grpId="0" animBg="1"/>
      <p:bldP spid="17546" grpId="0" animBg="1"/>
      <p:bldP spid="17547" grpId="0" animBg="1"/>
      <p:bldP spid="17548" grpId="0" animBg="1"/>
      <p:bldP spid="17549" grpId="0" animBg="1"/>
      <p:bldP spid="17550" grpId="0" animBg="1"/>
      <p:bldP spid="17551" grpId="0" animBg="1"/>
      <p:bldP spid="17552" grpId="0" animBg="1"/>
      <p:bldP spid="17553" grpId="0" animBg="1"/>
      <p:bldP spid="17554" grpId="0" animBg="1"/>
      <p:bldP spid="17555" grpId="0" animBg="1"/>
      <p:bldP spid="17556" grpId="0" animBg="1"/>
      <p:bldP spid="17557" grpId="0" animBg="1"/>
      <p:bldP spid="17558" grpId="0" animBg="1"/>
      <p:bldP spid="17559" grpId="0" animBg="1"/>
      <p:bldP spid="17560" grpId="0" animBg="1"/>
      <p:bldP spid="17561" grpId="0" animBg="1"/>
      <p:bldP spid="17562" grpId="0" animBg="1"/>
      <p:bldP spid="17563" grpId="0" animBg="1"/>
      <p:bldP spid="17564" grpId="0" animBg="1"/>
      <p:bldP spid="17565" grpId="0" animBg="1"/>
      <p:bldP spid="17566" grpId="0" animBg="1"/>
      <p:bldP spid="17603" grpId="0" animBg="1"/>
      <p:bldP spid="17604" grpId="0" animBg="1"/>
      <p:bldP spid="17605" grpId="0" animBg="1"/>
      <p:bldP spid="17606" grpId="0" animBg="1"/>
      <p:bldP spid="17607" grpId="0" animBg="1"/>
      <p:bldP spid="17608" grpId="0" animBg="1"/>
      <p:bldP spid="17609" grpId="0" animBg="1"/>
      <p:bldP spid="17610" grpId="0" animBg="1"/>
      <p:bldP spid="17611" grpId="0" animBg="1"/>
      <p:bldP spid="17612" grpId="0" animBg="1"/>
      <p:bldP spid="17613" grpId="0" animBg="1"/>
      <p:bldP spid="17614" grpId="0" animBg="1"/>
      <p:bldP spid="17615" grpId="0" animBg="1"/>
      <p:bldP spid="17616" grpId="0" animBg="1"/>
      <p:bldP spid="17617" grpId="0" animBg="1"/>
      <p:bldP spid="17618" grpId="0" animBg="1"/>
      <p:bldP spid="17619" grpId="0" animBg="1"/>
      <p:bldP spid="17620" grpId="0" animBg="1"/>
      <p:bldP spid="17621" grpId="0" animBg="1"/>
      <p:bldP spid="17622" grpId="0" animBg="1"/>
      <p:bldP spid="17623" grpId="0" animBg="1"/>
      <p:bldP spid="17624" grpId="0" animBg="1"/>
      <p:bldP spid="17625" grpId="0" animBg="1"/>
      <p:bldP spid="17626" grpId="0" animBg="1"/>
      <p:bldP spid="17627" grpId="0" animBg="1"/>
      <p:bldP spid="17628" grpId="0" animBg="1"/>
      <p:bldP spid="17629" grpId="0" animBg="1"/>
      <p:bldP spid="17630" grpId="0" animBg="1"/>
      <p:bldP spid="17631" grpId="0" animBg="1"/>
      <p:bldP spid="17632" grpId="0" animBg="1"/>
      <p:bldP spid="17633" grpId="0" animBg="1"/>
      <p:bldP spid="17634" grpId="0" animBg="1"/>
      <p:bldP spid="17635" grpId="0" animBg="1"/>
      <p:bldP spid="17636" grpId="0" animBg="1"/>
      <p:bldP spid="17637" grpId="0" animBg="1"/>
      <p:bldP spid="17638" grpId="0" animBg="1"/>
      <p:bldP spid="17639" grpId="0" animBg="1"/>
      <p:bldP spid="17640" grpId="0" animBg="1"/>
      <p:bldP spid="17641" grpId="0" animBg="1"/>
      <p:bldP spid="17642" grpId="0" animBg="1"/>
      <p:bldP spid="17643" grpId="0" animBg="1"/>
      <p:bldP spid="17644" grpId="0" animBg="1"/>
      <p:bldP spid="17645" grpId="0" animBg="1"/>
      <p:bldP spid="17646" grpId="0" animBg="1"/>
      <p:bldP spid="17647" grpId="0" animBg="1"/>
      <p:bldP spid="17648" grpId="0" animBg="1"/>
      <p:bldP spid="17649" grpId="0" animBg="1"/>
      <p:bldP spid="17650" grpId="0" animBg="1"/>
      <p:bldP spid="17651" grpId="0" animBg="1"/>
      <p:bldP spid="17652" grpId="0" animBg="1"/>
      <p:bldP spid="17653" grpId="0" animBg="1"/>
      <p:bldP spid="17654" grpId="0" animBg="1"/>
      <p:bldP spid="17655" grpId="0" animBg="1"/>
      <p:bldP spid="17656" grpId="0" animBg="1"/>
      <p:bldP spid="17657" grpId="0" animBg="1"/>
      <p:bldP spid="17658" grpId="0" animBg="1"/>
      <p:bldP spid="17659" grpId="0" animBg="1"/>
      <p:bldP spid="17660" grpId="0" animBg="1"/>
      <p:bldP spid="17661" grpId="0" animBg="1"/>
      <p:bldP spid="17662" grpId="0" animBg="1"/>
      <p:bldP spid="17663" grpId="0" animBg="1"/>
      <p:bldP spid="17664" grpId="0" animBg="1"/>
      <p:bldP spid="17665" grpId="0" animBg="1"/>
      <p:bldP spid="17666" grpId="0" animBg="1"/>
      <p:bldP spid="17667" grpId="0" animBg="1"/>
      <p:bldP spid="17668" grpId="0" animBg="1"/>
      <p:bldP spid="17669" grpId="0" animBg="1"/>
      <p:bldP spid="17670" grpId="0" animBg="1"/>
      <p:bldP spid="17671" grpId="0" animBg="1"/>
      <p:bldP spid="17672" grpId="0" animBg="1"/>
      <p:bldP spid="17673" grpId="0" animBg="1"/>
      <p:bldP spid="17674" grpId="0" animBg="1"/>
      <p:bldP spid="17675" grpId="0" animBg="1"/>
      <p:bldP spid="17676" grpId="0" animBg="1"/>
      <p:bldP spid="17677" grpId="0" animBg="1"/>
      <p:bldP spid="17678" grpId="0" animBg="1"/>
      <p:bldP spid="291" grpId="0"/>
      <p:bldP spid="292" grpId="0"/>
      <p:bldP spid="293" grpId="0"/>
      <p:bldP spid="294" grpId="0"/>
      <p:bldP spid="295" grpId="0"/>
      <p:bldP spid="296" grpId="0"/>
      <p:bldP spid="297" grpId="0"/>
      <p:bldP spid="298" grpId="0"/>
      <p:bldP spid="299" grpId="0"/>
      <p:bldP spid="300" grpId="0"/>
      <p:bldP spid="301" grpId="0"/>
      <p:bldP spid="303" grpId="0"/>
      <p:bldP spid="30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矩形 1"/>
          <p:cNvSpPr>
            <a:spLocks noChangeArrowheads="1"/>
          </p:cNvSpPr>
          <p:nvPr/>
        </p:nvSpPr>
        <p:spPr bwMode="auto">
          <a:xfrm>
            <a:off x="503768" y="1801490"/>
            <a:ext cx="4152073" cy="4255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Nunc viverra imperdiet enim. Fusce est. Vivamus a tellus.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Pellentesque habitant morbi tristique senectus et netus et malesuada fames ac turpis egestas. Proin pharetra nonummy pede. Mauris et orci.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11" name="Rectangle 552"/>
          <p:cNvSpPr>
            <a:spLocks noChangeArrowheads="1"/>
          </p:cNvSpPr>
          <p:nvPr/>
        </p:nvSpPr>
        <p:spPr bwMode="auto">
          <a:xfrm>
            <a:off x="4948985" y="1993295"/>
            <a:ext cx="1846287" cy="47323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12" name="Rectangle 553"/>
          <p:cNvSpPr>
            <a:spLocks noChangeArrowheads="1"/>
          </p:cNvSpPr>
          <p:nvPr/>
        </p:nvSpPr>
        <p:spPr bwMode="auto">
          <a:xfrm>
            <a:off x="6505088" y="1818023"/>
            <a:ext cx="4298333" cy="473232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13" name="Freeform 554"/>
          <p:cNvSpPr>
            <a:spLocks/>
          </p:cNvSpPr>
          <p:nvPr/>
        </p:nvSpPr>
        <p:spPr bwMode="auto">
          <a:xfrm>
            <a:off x="6505089" y="2291255"/>
            <a:ext cx="290183" cy="175272"/>
          </a:xfrm>
          <a:custGeom>
            <a:avLst/>
            <a:gdLst>
              <a:gd name="T0" fmla="*/ 2147483647 w 80"/>
              <a:gd name="T1" fmla="*/ 2147483647 h 40"/>
              <a:gd name="T2" fmla="*/ 2147483647 w 80"/>
              <a:gd name="T3" fmla="*/ 0 h 40"/>
              <a:gd name="T4" fmla="*/ 0 w 80"/>
              <a:gd name="T5" fmla="*/ 0 h 40"/>
              <a:gd name="T6" fmla="*/ 2147483647 w 80"/>
              <a:gd name="T7" fmla="*/ 2147483647 h 4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80" h="40">
                <a:moveTo>
                  <a:pt x="80" y="40"/>
                </a:moveTo>
                <a:lnTo>
                  <a:pt x="80" y="0"/>
                </a:lnTo>
                <a:lnTo>
                  <a:pt x="0" y="0"/>
                </a:lnTo>
                <a:lnTo>
                  <a:pt x="80" y="4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14" name="Rectangle 555"/>
          <p:cNvSpPr>
            <a:spLocks noChangeArrowheads="1"/>
          </p:cNvSpPr>
          <p:nvPr/>
        </p:nvSpPr>
        <p:spPr bwMode="auto">
          <a:xfrm>
            <a:off x="4948985" y="2760107"/>
            <a:ext cx="1846287" cy="46008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15" name="Rectangle 556"/>
          <p:cNvSpPr>
            <a:spLocks noChangeArrowheads="1"/>
          </p:cNvSpPr>
          <p:nvPr/>
        </p:nvSpPr>
        <p:spPr bwMode="auto">
          <a:xfrm>
            <a:off x="6505088" y="2584835"/>
            <a:ext cx="3551112" cy="473232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16" name="Freeform 557"/>
          <p:cNvSpPr>
            <a:spLocks/>
          </p:cNvSpPr>
          <p:nvPr/>
        </p:nvSpPr>
        <p:spPr bwMode="auto">
          <a:xfrm>
            <a:off x="6505089" y="3058070"/>
            <a:ext cx="290183" cy="162127"/>
          </a:xfrm>
          <a:custGeom>
            <a:avLst/>
            <a:gdLst>
              <a:gd name="T0" fmla="*/ 2147483647 w 80"/>
              <a:gd name="T1" fmla="*/ 2147483647 h 37"/>
              <a:gd name="T2" fmla="*/ 2147483647 w 80"/>
              <a:gd name="T3" fmla="*/ 0 h 37"/>
              <a:gd name="T4" fmla="*/ 0 w 80"/>
              <a:gd name="T5" fmla="*/ 0 h 37"/>
              <a:gd name="T6" fmla="*/ 2147483647 w 80"/>
              <a:gd name="T7" fmla="*/ 2147483647 h 3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80" h="37">
                <a:moveTo>
                  <a:pt x="80" y="37"/>
                </a:moveTo>
                <a:lnTo>
                  <a:pt x="80" y="0"/>
                </a:lnTo>
                <a:lnTo>
                  <a:pt x="0" y="0"/>
                </a:lnTo>
                <a:lnTo>
                  <a:pt x="80" y="37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17" name="Rectangle 558"/>
          <p:cNvSpPr>
            <a:spLocks noChangeArrowheads="1"/>
          </p:cNvSpPr>
          <p:nvPr/>
        </p:nvSpPr>
        <p:spPr bwMode="auto">
          <a:xfrm>
            <a:off x="4948985" y="3531301"/>
            <a:ext cx="1846287" cy="46008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18" name="Rectangle 559"/>
          <p:cNvSpPr>
            <a:spLocks noChangeArrowheads="1"/>
          </p:cNvSpPr>
          <p:nvPr/>
        </p:nvSpPr>
        <p:spPr bwMode="auto">
          <a:xfrm>
            <a:off x="6505089" y="3356029"/>
            <a:ext cx="2756737" cy="473232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19" name="Freeform 560"/>
          <p:cNvSpPr>
            <a:spLocks/>
          </p:cNvSpPr>
          <p:nvPr/>
        </p:nvSpPr>
        <p:spPr bwMode="auto">
          <a:xfrm>
            <a:off x="6505089" y="3829262"/>
            <a:ext cx="290183" cy="162127"/>
          </a:xfrm>
          <a:custGeom>
            <a:avLst/>
            <a:gdLst>
              <a:gd name="T0" fmla="*/ 2147483647 w 80"/>
              <a:gd name="T1" fmla="*/ 2147483647 h 37"/>
              <a:gd name="T2" fmla="*/ 2147483647 w 80"/>
              <a:gd name="T3" fmla="*/ 0 h 37"/>
              <a:gd name="T4" fmla="*/ 0 w 80"/>
              <a:gd name="T5" fmla="*/ 0 h 37"/>
              <a:gd name="T6" fmla="*/ 2147483647 w 80"/>
              <a:gd name="T7" fmla="*/ 2147483647 h 3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80" h="37">
                <a:moveTo>
                  <a:pt x="80" y="37"/>
                </a:moveTo>
                <a:lnTo>
                  <a:pt x="80" y="0"/>
                </a:lnTo>
                <a:lnTo>
                  <a:pt x="0" y="0"/>
                </a:lnTo>
                <a:lnTo>
                  <a:pt x="80" y="37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20" name="Rectangle 561"/>
          <p:cNvSpPr>
            <a:spLocks noChangeArrowheads="1"/>
          </p:cNvSpPr>
          <p:nvPr/>
        </p:nvSpPr>
        <p:spPr bwMode="auto">
          <a:xfrm>
            <a:off x="4948985" y="4284968"/>
            <a:ext cx="1846287" cy="4732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21" name="Rectangle 562"/>
          <p:cNvSpPr>
            <a:spLocks noChangeArrowheads="1"/>
          </p:cNvSpPr>
          <p:nvPr/>
        </p:nvSpPr>
        <p:spPr bwMode="auto">
          <a:xfrm>
            <a:off x="6505088" y="4122840"/>
            <a:ext cx="2009517" cy="460088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8522" name="Freeform 563"/>
          <p:cNvSpPr>
            <a:spLocks/>
          </p:cNvSpPr>
          <p:nvPr/>
        </p:nvSpPr>
        <p:spPr bwMode="auto">
          <a:xfrm>
            <a:off x="6505089" y="4582928"/>
            <a:ext cx="290183" cy="175272"/>
          </a:xfrm>
          <a:custGeom>
            <a:avLst/>
            <a:gdLst>
              <a:gd name="T0" fmla="*/ 2147483647 w 80"/>
              <a:gd name="T1" fmla="*/ 2147483647 h 40"/>
              <a:gd name="T2" fmla="*/ 2147483647 w 80"/>
              <a:gd name="T3" fmla="*/ 0 h 40"/>
              <a:gd name="T4" fmla="*/ 0 w 80"/>
              <a:gd name="T5" fmla="*/ 0 h 40"/>
              <a:gd name="T6" fmla="*/ 2147483647 w 80"/>
              <a:gd name="T7" fmla="*/ 2147483647 h 4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80" h="40">
                <a:moveTo>
                  <a:pt x="80" y="40"/>
                </a:moveTo>
                <a:lnTo>
                  <a:pt x="80" y="0"/>
                </a:lnTo>
                <a:lnTo>
                  <a:pt x="0" y="0"/>
                </a:lnTo>
                <a:lnTo>
                  <a:pt x="80" y="4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2" name="TextBox 101"/>
          <p:cNvSpPr txBox="1"/>
          <p:nvPr/>
        </p:nvSpPr>
        <p:spPr bwMode="auto">
          <a:xfrm>
            <a:off x="4989261" y="2020092"/>
            <a:ext cx="1345240" cy="379656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zh-CN" altLang="en-US" sz="1867" spc="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03" name="TextBox 102"/>
          <p:cNvSpPr txBox="1"/>
          <p:nvPr/>
        </p:nvSpPr>
        <p:spPr bwMode="auto">
          <a:xfrm>
            <a:off x="4989261" y="2780972"/>
            <a:ext cx="1345240" cy="379656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zh-CN" altLang="en-US" sz="1867" spc="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04" name="TextBox 103"/>
          <p:cNvSpPr txBox="1"/>
          <p:nvPr/>
        </p:nvSpPr>
        <p:spPr bwMode="auto">
          <a:xfrm>
            <a:off x="4989261" y="3522616"/>
            <a:ext cx="1345240" cy="379656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zh-CN" altLang="en-US" sz="1867" spc="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05" name="TextBox 104"/>
          <p:cNvSpPr txBox="1"/>
          <p:nvPr/>
        </p:nvSpPr>
        <p:spPr bwMode="auto">
          <a:xfrm>
            <a:off x="4989261" y="4321563"/>
            <a:ext cx="1345240" cy="379656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ctr">
              <a:defRPr/>
            </a:pPr>
            <a:r>
              <a:rPr lang="zh-CN" altLang="en-US" sz="1867" spc="4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10911135" y="1758864"/>
            <a:ext cx="1005403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9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667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75%</a:t>
            </a:r>
            <a:endParaRPr lang="zh-CN" altLang="en-US" sz="2667" dirty="0">
              <a:solidFill>
                <a:schemeClr val="accent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0300724" y="2524583"/>
            <a:ext cx="1005403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9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667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65%</a:t>
            </a:r>
            <a:endParaRPr lang="zh-CN" altLang="en-US" sz="2667" dirty="0">
              <a:solidFill>
                <a:schemeClr val="accent2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9553501" y="3312645"/>
            <a:ext cx="1005403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9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667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55%</a:t>
            </a:r>
            <a:endParaRPr lang="zh-CN" altLang="en-US" sz="2667" dirty="0">
              <a:solidFill>
                <a:schemeClr val="accent3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8755069" y="4045531"/>
            <a:ext cx="1005403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9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2667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45%</a:t>
            </a:r>
            <a:endParaRPr lang="zh-CN" altLang="en-US" sz="2667" dirty="0">
              <a:solidFill>
                <a:schemeClr val="accent4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8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8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8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8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8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8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8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8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8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8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8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7" grpId="0"/>
      <p:bldP spid="18511" grpId="0" animBg="1"/>
      <p:bldP spid="18512" grpId="0" animBg="1"/>
      <p:bldP spid="18513" grpId="0" animBg="1"/>
      <p:bldP spid="18514" grpId="0" animBg="1"/>
      <p:bldP spid="18515" grpId="0" animBg="1"/>
      <p:bldP spid="18516" grpId="0" animBg="1"/>
      <p:bldP spid="18517" grpId="0" animBg="1"/>
      <p:bldP spid="18518" grpId="0" animBg="1"/>
      <p:bldP spid="18519" grpId="0" animBg="1"/>
      <p:bldP spid="18520" grpId="0" animBg="1"/>
      <p:bldP spid="18521" grpId="0" animBg="1"/>
      <p:bldP spid="18522" grpId="0" animBg="1"/>
      <p:bldP spid="102" grpId="0"/>
      <p:bldP spid="103" grpId="0"/>
      <p:bldP spid="104" grpId="0"/>
      <p:bldP spid="105" grpId="0"/>
      <p:bldP spid="106" grpId="0"/>
      <p:bldP spid="107" grpId="0"/>
      <p:bldP spid="108" grpId="0"/>
      <p:bldP spid="10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7" name="直接连接符 276"/>
          <p:cNvCxnSpPr/>
          <p:nvPr/>
        </p:nvCxnSpPr>
        <p:spPr>
          <a:xfrm>
            <a:off x="5987685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78" name="直接连接符 277"/>
          <p:cNvCxnSpPr/>
          <p:nvPr/>
        </p:nvCxnSpPr>
        <p:spPr>
          <a:xfrm>
            <a:off x="6314941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0" name="直接连接符 279"/>
          <p:cNvCxnSpPr/>
          <p:nvPr/>
        </p:nvCxnSpPr>
        <p:spPr>
          <a:xfrm>
            <a:off x="6969453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1" name="直接连接符 280"/>
          <p:cNvCxnSpPr/>
          <p:nvPr/>
        </p:nvCxnSpPr>
        <p:spPr>
          <a:xfrm>
            <a:off x="7296709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2" name="直接连接符 281"/>
          <p:cNvCxnSpPr/>
          <p:nvPr/>
        </p:nvCxnSpPr>
        <p:spPr>
          <a:xfrm>
            <a:off x="7623965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3" name="直接连接符 282"/>
          <p:cNvCxnSpPr/>
          <p:nvPr/>
        </p:nvCxnSpPr>
        <p:spPr>
          <a:xfrm>
            <a:off x="6642197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4" name="直接连接符 283"/>
          <p:cNvCxnSpPr/>
          <p:nvPr/>
        </p:nvCxnSpPr>
        <p:spPr>
          <a:xfrm>
            <a:off x="7951221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5" name="直接连接符 284"/>
          <p:cNvCxnSpPr/>
          <p:nvPr/>
        </p:nvCxnSpPr>
        <p:spPr>
          <a:xfrm>
            <a:off x="8278477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6" name="直接连接符 285"/>
          <p:cNvCxnSpPr/>
          <p:nvPr/>
        </p:nvCxnSpPr>
        <p:spPr>
          <a:xfrm>
            <a:off x="8932989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7" name="直接连接符 286"/>
          <p:cNvCxnSpPr/>
          <p:nvPr/>
        </p:nvCxnSpPr>
        <p:spPr>
          <a:xfrm>
            <a:off x="9260245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8" name="直接连接符 287"/>
          <p:cNvCxnSpPr/>
          <p:nvPr/>
        </p:nvCxnSpPr>
        <p:spPr>
          <a:xfrm>
            <a:off x="9587501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9" name="直接连接符 288"/>
          <p:cNvCxnSpPr/>
          <p:nvPr/>
        </p:nvCxnSpPr>
        <p:spPr>
          <a:xfrm>
            <a:off x="8605733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90" name="直接连接符 289"/>
          <p:cNvCxnSpPr/>
          <p:nvPr/>
        </p:nvCxnSpPr>
        <p:spPr>
          <a:xfrm>
            <a:off x="10242013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91" name="直接连接符 290"/>
          <p:cNvCxnSpPr/>
          <p:nvPr/>
        </p:nvCxnSpPr>
        <p:spPr>
          <a:xfrm>
            <a:off x="10569269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92" name="直接连接符 291"/>
          <p:cNvCxnSpPr/>
          <p:nvPr/>
        </p:nvCxnSpPr>
        <p:spPr>
          <a:xfrm>
            <a:off x="10896533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93" name="直接连接符 292"/>
          <p:cNvCxnSpPr/>
          <p:nvPr/>
        </p:nvCxnSpPr>
        <p:spPr>
          <a:xfrm>
            <a:off x="9914757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20524" name="Freeform 6"/>
          <p:cNvSpPr>
            <a:spLocks/>
          </p:cNvSpPr>
          <p:nvPr/>
        </p:nvSpPr>
        <p:spPr bwMode="auto">
          <a:xfrm>
            <a:off x="1193800" y="2095501"/>
            <a:ext cx="2914651" cy="1778000"/>
          </a:xfrm>
          <a:custGeom>
            <a:avLst/>
            <a:gdLst>
              <a:gd name="T0" fmla="*/ 1377 w 1377"/>
              <a:gd name="T1" fmla="*/ 181 h 840"/>
              <a:gd name="T2" fmla="*/ 1034 w 1377"/>
              <a:gd name="T3" fmla="*/ 90 h 840"/>
              <a:gd name="T4" fmla="*/ 691 w 1377"/>
              <a:gd name="T5" fmla="*/ 0 h 840"/>
              <a:gd name="T6" fmla="*/ 343 w 1377"/>
              <a:gd name="T7" fmla="*/ 90 h 840"/>
              <a:gd name="T8" fmla="*/ 0 w 1377"/>
              <a:gd name="T9" fmla="*/ 181 h 840"/>
              <a:gd name="T10" fmla="*/ 0 w 1377"/>
              <a:gd name="T11" fmla="*/ 181 h 840"/>
              <a:gd name="T12" fmla="*/ 0 w 1377"/>
              <a:gd name="T13" fmla="*/ 840 h 840"/>
              <a:gd name="T14" fmla="*/ 1377 w 1377"/>
              <a:gd name="T15" fmla="*/ 840 h 840"/>
              <a:gd name="T16" fmla="*/ 1377 w 1377"/>
              <a:gd name="T17" fmla="*/ 181 h 840"/>
              <a:gd name="T18" fmla="*/ 1377 w 1377"/>
              <a:gd name="T19" fmla="*/ 181 h 84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377" h="840">
                <a:moveTo>
                  <a:pt x="1377" y="181"/>
                </a:moveTo>
                <a:lnTo>
                  <a:pt x="1034" y="90"/>
                </a:lnTo>
                <a:lnTo>
                  <a:pt x="691" y="0"/>
                </a:lnTo>
                <a:lnTo>
                  <a:pt x="343" y="90"/>
                </a:lnTo>
                <a:lnTo>
                  <a:pt x="0" y="181"/>
                </a:lnTo>
                <a:lnTo>
                  <a:pt x="0" y="840"/>
                </a:lnTo>
                <a:lnTo>
                  <a:pt x="1377" y="840"/>
                </a:lnTo>
                <a:lnTo>
                  <a:pt x="1377" y="1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0525" name="Freeform 7"/>
          <p:cNvSpPr>
            <a:spLocks/>
          </p:cNvSpPr>
          <p:nvPr/>
        </p:nvSpPr>
        <p:spPr bwMode="auto">
          <a:xfrm>
            <a:off x="1193800" y="4102102"/>
            <a:ext cx="2914651" cy="1098551"/>
          </a:xfrm>
          <a:custGeom>
            <a:avLst/>
            <a:gdLst>
              <a:gd name="T0" fmla="*/ 0 w 1377"/>
              <a:gd name="T1" fmla="*/ 0 h 519"/>
              <a:gd name="T2" fmla="*/ 0 w 1377"/>
              <a:gd name="T3" fmla="*/ 334 h 519"/>
              <a:gd name="T4" fmla="*/ 0 w 1377"/>
              <a:gd name="T5" fmla="*/ 334 h 519"/>
              <a:gd name="T6" fmla="*/ 343 w 1377"/>
              <a:gd name="T7" fmla="*/ 424 h 519"/>
              <a:gd name="T8" fmla="*/ 691 w 1377"/>
              <a:gd name="T9" fmla="*/ 519 h 519"/>
              <a:gd name="T10" fmla="*/ 1034 w 1377"/>
              <a:gd name="T11" fmla="*/ 424 h 519"/>
              <a:gd name="T12" fmla="*/ 1377 w 1377"/>
              <a:gd name="T13" fmla="*/ 334 h 519"/>
              <a:gd name="T14" fmla="*/ 1377 w 1377"/>
              <a:gd name="T15" fmla="*/ 334 h 519"/>
              <a:gd name="T16" fmla="*/ 1377 w 1377"/>
              <a:gd name="T17" fmla="*/ 0 h 519"/>
              <a:gd name="T18" fmla="*/ 0 w 1377"/>
              <a:gd name="T19" fmla="*/ 0 h 51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377" h="519">
                <a:moveTo>
                  <a:pt x="0" y="0"/>
                </a:moveTo>
                <a:lnTo>
                  <a:pt x="0" y="334"/>
                </a:lnTo>
                <a:lnTo>
                  <a:pt x="343" y="424"/>
                </a:lnTo>
                <a:lnTo>
                  <a:pt x="691" y="519"/>
                </a:lnTo>
                <a:lnTo>
                  <a:pt x="1034" y="424"/>
                </a:lnTo>
                <a:lnTo>
                  <a:pt x="1377" y="334"/>
                </a:lnTo>
                <a:lnTo>
                  <a:pt x="137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0662" name="Rectangle 144"/>
          <p:cNvSpPr>
            <a:spLocks noChangeArrowheads="1"/>
          </p:cNvSpPr>
          <p:nvPr/>
        </p:nvSpPr>
        <p:spPr bwMode="auto">
          <a:xfrm>
            <a:off x="7738534" y="1636185"/>
            <a:ext cx="402167" cy="173567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0663" name="Rectangle 145"/>
          <p:cNvSpPr>
            <a:spLocks noChangeArrowheads="1"/>
          </p:cNvSpPr>
          <p:nvPr/>
        </p:nvSpPr>
        <p:spPr bwMode="auto">
          <a:xfrm>
            <a:off x="9353551" y="1636185"/>
            <a:ext cx="393700" cy="173567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0695" name="Rectangle 177"/>
          <p:cNvSpPr>
            <a:spLocks noChangeArrowheads="1"/>
          </p:cNvSpPr>
          <p:nvPr/>
        </p:nvSpPr>
        <p:spPr bwMode="auto">
          <a:xfrm>
            <a:off x="5655733" y="3949702"/>
            <a:ext cx="5353051" cy="656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0709" name="Freeform 191"/>
          <p:cNvSpPr>
            <a:spLocks/>
          </p:cNvSpPr>
          <p:nvPr/>
        </p:nvSpPr>
        <p:spPr bwMode="auto">
          <a:xfrm>
            <a:off x="6411384" y="2266951"/>
            <a:ext cx="4472517" cy="1710267"/>
          </a:xfrm>
          <a:custGeom>
            <a:avLst/>
            <a:gdLst>
              <a:gd name="T0" fmla="*/ 2032 w 2113"/>
              <a:gd name="T1" fmla="*/ 736 h 808"/>
              <a:gd name="T2" fmla="*/ 1982 w 2113"/>
              <a:gd name="T3" fmla="*/ 736 h 808"/>
              <a:gd name="T4" fmla="*/ 1923 w 2113"/>
              <a:gd name="T5" fmla="*/ 587 h 808"/>
              <a:gd name="T6" fmla="*/ 1878 w 2113"/>
              <a:gd name="T7" fmla="*/ 601 h 808"/>
              <a:gd name="T8" fmla="*/ 1819 w 2113"/>
              <a:gd name="T9" fmla="*/ 556 h 808"/>
              <a:gd name="T10" fmla="*/ 1774 w 2113"/>
              <a:gd name="T11" fmla="*/ 447 h 808"/>
              <a:gd name="T12" fmla="*/ 1720 w 2113"/>
              <a:gd name="T13" fmla="*/ 357 h 808"/>
              <a:gd name="T14" fmla="*/ 1679 w 2113"/>
              <a:gd name="T15" fmla="*/ 217 h 808"/>
              <a:gd name="T16" fmla="*/ 1652 w 2113"/>
              <a:gd name="T17" fmla="*/ 217 h 808"/>
              <a:gd name="T18" fmla="*/ 1625 w 2113"/>
              <a:gd name="T19" fmla="*/ 199 h 808"/>
              <a:gd name="T20" fmla="*/ 1517 w 2113"/>
              <a:gd name="T21" fmla="*/ 0 h 808"/>
              <a:gd name="T22" fmla="*/ 1449 w 2113"/>
              <a:gd name="T23" fmla="*/ 82 h 808"/>
              <a:gd name="T24" fmla="*/ 1363 w 2113"/>
              <a:gd name="T25" fmla="*/ 158 h 808"/>
              <a:gd name="T26" fmla="*/ 1278 w 2113"/>
              <a:gd name="T27" fmla="*/ 181 h 808"/>
              <a:gd name="T28" fmla="*/ 1219 w 2113"/>
              <a:gd name="T29" fmla="*/ 194 h 808"/>
              <a:gd name="T30" fmla="*/ 1147 w 2113"/>
              <a:gd name="T31" fmla="*/ 208 h 808"/>
              <a:gd name="T32" fmla="*/ 1101 w 2113"/>
              <a:gd name="T33" fmla="*/ 398 h 808"/>
              <a:gd name="T34" fmla="*/ 1043 w 2113"/>
              <a:gd name="T35" fmla="*/ 398 h 808"/>
              <a:gd name="T36" fmla="*/ 1002 w 2113"/>
              <a:gd name="T37" fmla="*/ 389 h 808"/>
              <a:gd name="T38" fmla="*/ 966 w 2113"/>
              <a:gd name="T39" fmla="*/ 416 h 808"/>
              <a:gd name="T40" fmla="*/ 907 w 2113"/>
              <a:gd name="T41" fmla="*/ 407 h 808"/>
              <a:gd name="T42" fmla="*/ 862 w 2113"/>
              <a:gd name="T43" fmla="*/ 411 h 808"/>
              <a:gd name="T44" fmla="*/ 808 w 2113"/>
              <a:gd name="T45" fmla="*/ 506 h 808"/>
              <a:gd name="T46" fmla="*/ 722 w 2113"/>
              <a:gd name="T47" fmla="*/ 655 h 808"/>
              <a:gd name="T48" fmla="*/ 645 w 2113"/>
              <a:gd name="T49" fmla="*/ 547 h 808"/>
              <a:gd name="T50" fmla="*/ 555 w 2113"/>
              <a:gd name="T51" fmla="*/ 370 h 808"/>
              <a:gd name="T52" fmla="*/ 487 w 2113"/>
              <a:gd name="T53" fmla="*/ 393 h 808"/>
              <a:gd name="T54" fmla="*/ 424 w 2113"/>
              <a:gd name="T55" fmla="*/ 438 h 808"/>
              <a:gd name="T56" fmla="*/ 357 w 2113"/>
              <a:gd name="T57" fmla="*/ 601 h 808"/>
              <a:gd name="T58" fmla="*/ 320 w 2113"/>
              <a:gd name="T59" fmla="*/ 687 h 808"/>
              <a:gd name="T60" fmla="*/ 275 w 2113"/>
              <a:gd name="T61" fmla="*/ 709 h 808"/>
              <a:gd name="T62" fmla="*/ 226 w 2113"/>
              <a:gd name="T63" fmla="*/ 714 h 808"/>
              <a:gd name="T64" fmla="*/ 167 w 2113"/>
              <a:gd name="T65" fmla="*/ 736 h 808"/>
              <a:gd name="T66" fmla="*/ 126 w 2113"/>
              <a:gd name="T67" fmla="*/ 736 h 808"/>
              <a:gd name="T68" fmla="*/ 77 w 2113"/>
              <a:gd name="T69" fmla="*/ 736 h 808"/>
              <a:gd name="T70" fmla="*/ 0 w 2113"/>
              <a:gd name="T71" fmla="*/ 808 h 808"/>
              <a:gd name="T72" fmla="*/ 149 w 2113"/>
              <a:gd name="T73" fmla="*/ 808 h 808"/>
              <a:gd name="T74" fmla="*/ 758 w 2113"/>
              <a:gd name="T75" fmla="*/ 808 h 808"/>
              <a:gd name="T76" fmla="*/ 1973 w 2113"/>
              <a:gd name="T77" fmla="*/ 808 h 808"/>
              <a:gd name="T78" fmla="*/ 2059 w 2113"/>
              <a:gd name="T79" fmla="*/ 736 h 808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2113" h="808">
                <a:moveTo>
                  <a:pt x="2059" y="736"/>
                </a:moveTo>
                <a:lnTo>
                  <a:pt x="2032" y="736"/>
                </a:lnTo>
                <a:lnTo>
                  <a:pt x="2000" y="714"/>
                </a:lnTo>
                <a:lnTo>
                  <a:pt x="1982" y="736"/>
                </a:lnTo>
                <a:lnTo>
                  <a:pt x="1968" y="781"/>
                </a:lnTo>
                <a:lnTo>
                  <a:pt x="1923" y="587"/>
                </a:lnTo>
                <a:lnTo>
                  <a:pt x="1887" y="641"/>
                </a:lnTo>
                <a:lnTo>
                  <a:pt x="1878" y="601"/>
                </a:lnTo>
                <a:lnTo>
                  <a:pt x="1860" y="650"/>
                </a:lnTo>
                <a:lnTo>
                  <a:pt x="1819" y="556"/>
                </a:lnTo>
                <a:lnTo>
                  <a:pt x="1783" y="578"/>
                </a:lnTo>
                <a:lnTo>
                  <a:pt x="1774" y="447"/>
                </a:lnTo>
                <a:lnTo>
                  <a:pt x="1752" y="470"/>
                </a:lnTo>
                <a:lnTo>
                  <a:pt x="1720" y="357"/>
                </a:lnTo>
                <a:lnTo>
                  <a:pt x="1697" y="393"/>
                </a:lnTo>
                <a:lnTo>
                  <a:pt x="1679" y="217"/>
                </a:lnTo>
                <a:lnTo>
                  <a:pt x="1661" y="267"/>
                </a:lnTo>
                <a:lnTo>
                  <a:pt x="1652" y="217"/>
                </a:lnTo>
                <a:lnTo>
                  <a:pt x="1634" y="249"/>
                </a:lnTo>
                <a:lnTo>
                  <a:pt x="1625" y="199"/>
                </a:lnTo>
                <a:lnTo>
                  <a:pt x="1571" y="194"/>
                </a:lnTo>
                <a:lnTo>
                  <a:pt x="1517" y="0"/>
                </a:lnTo>
                <a:lnTo>
                  <a:pt x="1472" y="149"/>
                </a:lnTo>
                <a:lnTo>
                  <a:pt x="1449" y="82"/>
                </a:lnTo>
                <a:lnTo>
                  <a:pt x="1413" y="131"/>
                </a:lnTo>
                <a:lnTo>
                  <a:pt x="1363" y="158"/>
                </a:lnTo>
                <a:lnTo>
                  <a:pt x="1323" y="14"/>
                </a:lnTo>
                <a:lnTo>
                  <a:pt x="1278" y="181"/>
                </a:lnTo>
                <a:lnTo>
                  <a:pt x="1260" y="100"/>
                </a:lnTo>
                <a:lnTo>
                  <a:pt x="1219" y="194"/>
                </a:lnTo>
                <a:lnTo>
                  <a:pt x="1196" y="167"/>
                </a:lnTo>
                <a:lnTo>
                  <a:pt x="1147" y="208"/>
                </a:lnTo>
                <a:lnTo>
                  <a:pt x="1124" y="289"/>
                </a:lnTo>
                <a:lnTo>
                  <a:pt x="1101" y="398"/>
                </a:lnTo>
                <a:lnTo>
                  <a:pt x="1065" y="262"/>
                </a:lnTo>
                <a:lnTo>
                  <a:pt x="1043" y="398"/>
                </a:lnTo>
                <a:lnTo>
                  <a:pt x="1020" y="330"/>
                </a:lnTo>
                <a:lnTo>
                  <a:pt x="1002" y="389"/>
                </a:lnTo>
                <a:lnTo>
                  <a:pt x="984" y="370"/>
                </a:lnTo>
                <a:lnTo>
                  <a:pt x="966" y="416"/>
                </a:lnTo>
                <a:lnTo>
                  <a:pt x="948" y="370"/>
                </a:lnTo>
                <a:lnTo>
                  <a:pt x="907" y="407"/>
                </a:lnTo>
                <a:lnTo>
                  <a:pt x="880" y="393"/>
                </a:lnTo>
                <a:lnTo>
                  <a:pt x="862" y="411"/>
                </a:lnTo>
                <a:lnTo>
                  <a:pt x="817" y="438"/>
                </a:lnTo>
                <a:lnTo>
                  <a:pt x="808" y="506"/>
                </a:lnTo>
                <a:lnTo>
                  <a:pt x="754" y="601"/>
                </a:lnTo>
                <a:lnTo>
                  <a:pt x="722" y="655"/>
                </a:lnTo>
                <a:lnTo>
                  <a:pt x="704" y="587"/>
                </a:lnTo>
                <a:lnTo>
                  <a:pt x="645" y="547"/>
                </a:lnTo>
                <a:lnTo>
                  <a:pt x="573" y="416"/>
                </a:lnTo>
                <a:lnTo>
                  <a:pt x="555" y="370"/>
                </a:lnTo>
                <a:lnTo>
                  <a:pt x="515" y="407"/>
                </a:lnTo>
                <a:lnTo>
                  <a:pt x="487" y="393"/>
                </a:lnTo>
                <a:lnTo>
                  <a:pt x="465" y="411"/>
                </a:lnTo>
                <a:lnTo>
                  <a:pt x="424" y="438"/>
                </a:lnTo>
                <a:lnTo>
                  <a:pt x="411" y="506"/>
                </a:lnTo>
                <a:lnTo>
                  <a:pt x="357" y="601"/>
                </a:lnTo>
                <a:lnTo>
                  <a:pt x="325" y="655"/>
                </a:lnTo>
                <a:lnTo>
                  <a:pt x="320" y="687"/>
                </a:lnTo>
                <a:lnTo>
                  <a:pt x="298" y="709"/>
                </a:lnTo>
                <a:lnTo>
                  <a:pt x="275" y="709"/>
                </a:lnTo>
                <a:lnTo>
                  <a:pt x="244" y="736"/>
                </a:lnTo>
                <a:lnTo>
                  <a:pt x="226" y="714"/>
                </a:lnTo>
                <a:lnTo>
                  <a:pt x="194" y="736"/>
                </a:lnTo>
                <a:lnTo>
                  <a:pt x="167" y="736"/>
                </a:lnTo>
                <a:lnTo>
                  <a:pt x="140" y="777"/>
                </a:lnTo>
                <a:lnTo>
                  <a:pt x="126" y="736"/>
                </a:lnTo>
                <a:lnTo>
                  <a:pt x="108" y="714"/>
                </a:lnTo>
                <a:lnTo>
                  <a:pt x="77" y="736"/>
                </a:lnTo>
                <a:lnTo>
                  <a:pt x="50" y="736"/>
                </a:lnTo>
                <a:lnTo>
                  <a:pt x="0" y="808"/>
                </a:lnTo>
                <a:lnTo>
                  <a:pt x="117" y="808"/>
                </a:lnTo>
                <a:lnTo>
                  <a:pt x="149" y="808"/>
                </a:lnTo>
                <a:lnTo>
                  <a:pt x="510" y="808"/>
                </a:lnTo>
                <a:lnTo>
                  <a:pt x="758" y="808"/>
                </a:lnTo>
                <a:lnTo>
                  <a:pt x="1959" y="808"/>
                </a:lnTo>
                <a:lnTo>
                  <a:pt x="1973" y="808"/>
                </a:lnTo>
                <a:lnTo>
                  <a:pt x="2113" y="808"/>
                </a:lnTo>
                <a:lnTo>
                  <a:pt x="2059" y="7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0710" name="Freeform 192"/>
          <p:cNvSpPr>
            <a:spLocks/>
          </p:cNvSpPr>
          <p:nvPr/>
        </p:nvSpPr>
        <p:spPr bwMode="auto">
          <a:xfrm>
            <a:off x="5655734" y="3977217"/>
            <a:ext cx="2694517" cy="908051"/>
          </a:xfrm>
          <a:custGeom>
            <a:avLst/>
            <a:gdLst>
              <a:gd name="T0" fmla="*/ 668 w 1273"/>
              <a:gd name="T1" fmla="*/ 0 h 429"/>
              <a:gd name="T2" fmla="*/ 574 w 1273"/>
              <a:gd name="T3" fmla="*/ 0 h 429"/>
              <a:gd name="T4" fmla="*/ 0 w 1273"/>
              <a:gd name="T5" fmla="*/ 0 h 429"/>
              <a:gd name="T6" fmla="*/ 36 w 1273"/>
              <a:gd name="T7" fmla="*/ 27 h 429"/>
              <a:gd name="T8" fmla="*/ 86 w 1273"/>
              <a:gd name="T9" fmla="*/ 95 h 429"/>
              <a:gd name="T10" fmla="*/ 131 w 1273"/>
              <a:gd name="T11" fmla="*/ 59 h 429"/>
              <a:gd name="T12" fmla="*/ 140 w 1273"/>
              <a:gd name="T13" fmla="*/ 95 h 429"/>
              <a:gd name="T14" fmla="*/ 194 w 1273"/>
              <a:gd name="T15" fmla="*/ 118 h 429"/>
              <a:gd name="T16" fmla="*/ 217 w 1273"/>
              <a:gd name="T17" fmla="*/ 163 h 429"/>
              <a:gd name="T18" fmla="*/ 276 w 1273"/>
              <a:gd name="T19" fmla="*/ 176 h 429"/>
              <a:gd name="T20" fmla="*/ 321 w 1273"/>
              <a:gd name="T21" fmla="*/ 127 h 429"/>
              <a:gd name="T22" fmla="*/ 379 w 1273"/>
              <a:gd name="T23" fmla="*/ 186 h 429"/>
              <a:gd name="T24" fmla="*/ 438 w 1273"/>
              <a:gd name="T25" fmla="*/ 149 h 429"/>
              <a:gd name="T26" fmla="*/ 497 w 1273"/>
              <a:gd name="T27" fmla="*/ 131 h 429"/>
              <a:gd name="T28" fmla="*/ 542 w 1273"/>
              <a:gd name="T29" fmla="*/ 154 h 429"/>
              <a:gd name="T30" fmla="*/ 587 w 1273"/>
              <a:gd name="T31" fmla="*/ 95 h 429"/>
              <a:gd name="T32" fmla="*/ 614 w 1273"/>
              <a:gd name="T33" fmla="*/ 64 h 429"/>
              <a:gd name="T34" fmla="*/ 632 w 1273"/>
              <a:gd name="T35" fmla="*/ 109 h 429"/>
              <a:gd name="T36" fmla="*/ 650 w 1273"/>
              <a:gd name="T37" fmla="*/ 100 h 429"/>
              <a:gd name="T38" fmla="*/ 659 w 1273"/>
              <a:gd name="T39" fmla="*/ 163 h 429"/>
              <a:gd name="T40" fmla="*/ 673 w 1273"/>
              <a:gd name="T41" fmla="*/ 204 h 429"/>
              <a:gd name="T42" fmla="*/ 695 w 1273"/>
              <a:gd name="T43" fmla="*/ 195 h 429"/>
              <a:gd name="T44" fmla="*/ 705 w 1273"/>
              <a:gd name="T45" fmla="*/ 244 h 429"/>
              <a:gd name="T46" fmla="*/ 718 w 1273"/>
              <a:gd name="T47" fmla="*/ 267 h 429"/>
              <a:gd name="T48" fmla="*/ 732 w 1273"/>
              <a:gd name="T49" fmla="*/ 307 h 429"/>
              <a:gd name="T50" fmla="*/ 745 w 1273"/>
              <a:gd name="T51" fmla="*/ 271 h 429"/>
              <a:gd name="T52" fmla="*/ 750 w 1273"/>
              <a:gd name="T53" fmla="*/ 316 h 429"/>
              <a:gd name="T54" fmla="*/ 772 w 1273"/>
              <a:gd name="T55" fmla="*/ 380 h 429"/>
              <a:gd name="T56" fmla="*/ 786 w 1273"/>
              <a:gd name="T57" fmla="*/ 348 h 429"/>
              <a:gd name="T58" fmla="*/ 822 w 1273"/>
              <a:gd name="T59" fmla="*/ 398 h 429"/>
              <a:gd name="T60" fmla="*/ 844 w 1273"/>
              <a:gd name="T61" fmla="*/ 429 h 429"/>
              <a:gd name="T62" fmla="*/ 858 w 1273"/>
              <a:gd name="T63" fmla="*/ 402 h 429"/>
              <a:gd name="T64" fmla="*/ 881 w 1273"/>
              <a:gd name="T65" fmla="*/ 384 h 429"/>
              <a:gd name="T66" fmla="*/ 903 w 1273"/>
              <a:gd name="T67" fmla="*/ 375 h 429"/>
              <a:gd name="T68" fmla="*/ 912 w 1273"/>
              <a:gd name="T69" fmla="*/ 357 h 429"/>
              <a:gd name="T70" fmla="*/ 948 w 1273"/>
              <a:gd name="T71" fmla="*/ 393 h 429"/>
              <a:gd name="T72" fmla="*/ 962 w 1273"/>
              <a:gd name="T73" fmla="*/ 335 h 429"/>
              <a:gd name="T74" fmla="*/ 980 w 1273"/>
              <a:gd name="T75" fmla="*/ 362 h 429"/>
              <a:gd name="T76" fmla="*/ 998 w 1273"/>
              <a:gd name="T77" fmla="*/ 339 h 429"/>
              <a:gd name="T78" fmla="*/ 1012 w 1273"/>
              <a:gd name="T79" fmla="*/ 312 h 429"/>
              <a:gd name="T80" fmla="*/ 1030 w 1273"/>
              <a:gd name="T81" fmla="*/ 312 h 429"/>
              <a:gd name="T82" fmla="*/ 1048 w 1273"/>
              <a:gd name="T83" fmla="*/ 244 h 429"/>
              <a:gd name="T84" fmla="*/ 1102 w 1273"/>
              <a:gd name="T85" fmla="*/ 208 h 429"/>
              <a:gd name="T86" fmla="*/ 1147 w 1273"/>
              <a:gd name="T87" fmla="*/ 244 h 429"/>
              <a:gd name="T88" fmla="*/ 1192 w 1273"/>
              <a:gd name="T89" fmla="*/ 154 h 429"/>
              <a:gd name="T90" fmla="*/ 1273 w 1273"/>
              <a:gd name="T91" fmla="*/ 0 h 429"/>
              <a:gd name="T92" fmla="*/ 668 w 1273"/>
              <a:gd name="T93" fmla="*/ 0 h 429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273" h="429">
                <a:moveTo>
                  <a:pt x="668" y="0"/>
                </a:moveTo>
                <a:lnTo>
                  <a:pt x="574" y="0"/>
                </a:lnTo>
                <a:lnTo>
                  <a:pt x="0" y="0"/>
                </a:lnTo>
                <a:lnTo>
                  <a:pt x="36" y="27"/>
                </a:lnTo>
                <a:lnTo>
                  <a:pt x="86" y="95"/>
                </a:lnTo>
                <a:lnTo>
                  <a:pt x="131" y="59"/>
                </a:lnTo>
                <a:lnTo>
                  <a:pt x="140" y="95"/>
                </a:lnTo>
                <a:lnTo>
                  <a:pt x="194" y="118"/>
                </a:lnTo>
                <a:lnTo>
                  <a:pt x="217" y="163"/>
                </a:lnTo>
                <a:lnTo>
                  <a:pt x="276" y="176"/>
                </a:lnTo>
                <a:lnTo>
                  <a:pt x="321" y="127"/>
                </a:lnTo>
                <a:lnTo>
                  <a:pt x="379" y="186"/>
                </a:lnTo>
                <a:lnTo>
                  <a:pt x="438" y="149"/>
                </a:lnTo>
                <a:lnTo>
                  <a:pt x="497" y="131"/>
                </a:lnTo>
                <a:lnTo>
                  <a:pt x="542" y="154"/>
                </a:lnTo>
                <a:lnTo>
                  <a:pt x="587" y="95"/>
                </a:lnTo>
                <a:lnTo>
                  <a:pt x="614" y="64"/>
                </a:lnTo>
                <a:lnTo>
                  <a:pt x="632" y="109"/>
                </a:lnTo>
                <a:lnTo>
                  <a:pt x="650" y="100"/>
                </a:lnTo>
                <a:lnTo>
                  <a:pt x="659" y="163"/>
                </a:lnTo>
                <a:lnTo>
                  <a:pt x="673" y="204"/>
                </a:lnTo>
                <a:lnTo>
                  <a:pt x="695" y="195"/>
                </a:lnTo>
                <a:lnTo>
                  <a:pt x="705" y="244"/>
                </a:lnTo>
                <a:lnTo>
                  <a:pt x="718" y="267"/>
                </a:lnTo>
                <a:lnTo>
                  <a:pt x="732" y="307"/>
                </a:lnTo>
                <a:lnTo>
                  <a:pt x="745" y="271"/>
                </a:lnTo>
                <a:lnTo>
                  <a:pt x="750" y="316"/>
                </a:lnTo>
                <a:lnTo>
                  <a:pt x="772" y="380"/>
                </a:lnTo>
                <a:lnTo>
                  <a:pt x="786" y="348"/>
                </a:lnTo>
                <a:lnTo>
                  <a:pt x="822" y="398"/>
                </a:lnTo>
                <a:lnTo>
                  <a:pt x="844" y="429"/>
                </a:lnTo>
                <a:lnTo>
                  <a:pt x="858" y="402"/>
                </a:lnTo>
                <a:lnTo>
                  <a:pt x="881" y="384"/>
                </a:lnTo>
                <a:lnTo>
                  <a:pt x="903" y="375"/>
                </a:lnTo>
                <a:lnTo>
                  <a:pt x="912" y="357"/>
                </a:lnTo>
                <a:lnTo>
                  <a:pt x="948" y="393"/>
                </a:lnTo>
                <a:lnTo>
                  <a:pt x="962" y="335"/>
                </a:lnTo>
                <a:lnTo>
                  <a:pt x="980" y="362"/>
                </a:lnTo>
                <a:lnTo>
                  <a:pt x="998" y="339"/>
                </a:lnTo>
                <a:lnTo>
                  <a:pt x="1012" y="312"/>
                </a:lnTo>
                <a:lnTo>
                  <a:pt x="1030" y="312"/>
                </a:lnTo>
                <a:lnTo>
                  <a:pt x="1048" y="244"/>
                </a:lnTo>
                <a:lnTo>
                  <a:pt x="1102" y="208"/>
                </a:lnTo>
                <a:lnTo>
                  <a:pt x="1147" y="244"/>
                </a:lnTo>
                <a:lnTo>
                  <a:pt x="1192" y="154"/>
                </a:lnTo>
                <a:lnTo>
                  <a:pt x="1273" y="0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58" name="TextBox 257"/>
          <p:cNvSpPr txBox="1"/>
          <p:nvPr/>
        </p:nvSpPr>
        <p:spPr bwMode="auto">
          <a:xfrm>
            <a:off x="5114251" y="1478223"/>
            <a:ext cx="1345240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67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70" name="TextBox 269"/>
          <p:cNvSpPr txBox="1"/>
          <p:nvPr/>
        </p:nvSpPr>
        <p:spPr>
          <a:xfrm>
            <a:off x="1997744" y="2677848"/>
            <a:ext cx="1306768" cy="74898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42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75</a:t>
            </a:r>
            <a:r>
              <a:rPr lang="en-US" altLang="zh-CN" sz="32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42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997742" y="4151048"/>
            <a:ext cx="1306768" cy="74898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4267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25</a:t>
            </a:r>
            <a:r>
              <a:rPr lang="en-US" altLang="zh-CN" sz="3200" dirty="0">
                <a:solidFill>
                  <a:schemeClr val="bg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4267" dirty="0">
              <a:solidFill>
                <a:schemeClr val="bg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3" name="TextBox 272"/>
          <p:cNvSpPr txBox="1"/>
          <p:nvPr/>
        </p:nvSpPr>
        <p:spPr bwMode="auto">
          <a:xfrm>
            <a:off x="7051073" y="1548062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图例</a:t>
            </a:r>
          </a:p>
        </p:txBody>
      </p:sp>
      <p:sp>
        <p:nvSpPr>
          <p:cNvPr id="274" name="TextBox 273"/>
          <p:cNvSpPr txBox="1"/>
          <p:nvPr/>
        </p:nvSpPr>
        <p:spPr bwMode="auto">
          <a:xfrm>
            <a:off x="8669639" y="1548062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4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图例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5670589" y="2125135"/>
            <a:ext cx="0" cy="3249084"/>
          </a:xfrm>
          <a:prstGeom prst="line">
            <a:avLst/>
          </a:prstGeom>
          <a:solidFill>
            <a:srgbClr val="9C9C9C"/>
          </a:solidFill>
          <a:ln w="19050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294" name="TextBox 293"/>
          <p:cNvSpPr txBox="1"/>
          <p:nvPr/>
        </p:nvSpPr>
        <p:spPr bwMode="auto">
          <a:xfrm>
            <a:off x="4678875" y="3638660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95" name="TextBox 294"/>
          <p:cNvSpPr txBox="1"/>
          <p:nvPr/>
        </p:nvSpPr>
        <p:spPr bwMode="auto">
          <a:xfrm>
            <a:off x="4678875" y="3352487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96" name="TextBox 295"/>
          <p:cNvSpPr txBox="1"/>
          <p:nvPr/>
        </p:nvSpPr>
        <p:spPr bwMode="auto">
          <a:xfrm>
            <a:off x="4678875" y="3066313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97" name="TextBox 296"/>
          <p:cNvSpPr txBox="1"/>
          <p:nvPr/>
        </p:nvSpPr>
        <p:spPr bwMode="auto">
          <a:xfrm>
            <a:off x="4678875" y="2780140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98" name="TextBox 297"/>
          <p:cNvSpPr txBox="1"/>
          <p:nvPr/>
        </p:nvSpPr>
        <p:spPr bwMode="auto">
          <a:xfrm>
            <a:off x="4678875" y="2493967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299" name="TextBox 298"/>
          <p:cNvSpPr txBox="1"/>
          <p:nvPr/>
        </p:nvSpPr>
        <p:spPr bwMode="auto">
          <a:xfrm>
            <a:off x="4678875" y="2207793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cxnSp>
        <p:nvCxnSpPr>
          <p:cNvPr id="304" name="直接连接符 303"/>
          <p:cNvCxnSpPr/>
          <p:nvPr/>
        </p:nvCxnSpPr>
        <p:spPr>
          <a:xfrm flipH="1">
            <a:off x="5502474" y="3772029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5" name="直接连接符 304"/>
          <p:cNvCxnSpPr/>
          <p:nvPr/>
        </p:nvCxnSpPr>
        <p:spPr>
          <a:xfrm flipH="1">
            <a:off x="5502474" y="3484785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6" name="直接连接符 305"/>
          <p:cNvCxnSpPr/>
          <p:nvPr/>
        </p:nvCxnSpPr>
        <p:spPr>
          <a:xfrm flipH="1">
            <a:off x="5502474" y="3197543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7" name="直接连接符 306"/>
          <p:cNvCxnSpPr/>
          <p:nvPr/>
        </p:nvCxnSpPr>
        <p:spPr>
          <a:xfrm flipH="1">
            <a:off x="5502474" y="2910300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8" name="直接连接符 307"/>
          <p:cNvCxnSpPr/>
          <p:nvPr/>
        </p:nvCxnSpPr>
        <p:spPr>
          <a:xfrm flipH="1">
            <a:off x="5502474" y="2623057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9" name="直接连接符 308"/>
          <p:cNvCxnSpPr/>
          <p:nvPr/>
        </p:nvCxnSpPr>
        <p:spPr>
          <a:xfrm flipH="1">
            <a:off x="5502474" y="2335815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1" name="直接连接符 310"/>
          <p:cNvCxnSpPr/>
          <p:nvPr/>
        </p:nvCxnSpPr>
        <p:spPr>
          <a:xfrm flipH="1">
            <a:off x="5502474" y="5355591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2" name="直接连接符 311"/>
          <p:cNvCxnSpPr/>
          <p:nvPr/>
        </p:nvCxnSpPr>
        <p:spPr>
          <a:xfrm flipH="1">
            <a:off x="5502474" y="5068348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3" name="直接连接符 312"/>
          <p:cNvCxnSpPr/>
          <p:nvPr/>
        </p:nvCxnSpPr>
        <p:spPr>
          <a:xfrm flipH="1">
            <a:off x="5502474" y="4781105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4" name="直接连接符 313"/>
          <p:cNvCxnSpPr/>
          <p:nvPr/>
        </p:nvCxnSpPr>
        <p:spPr>
          <a:xfrm flipH="1">
            <a:off x="5502474" y="4493863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5" name="直接连接符 314"/>
          <p:cNvCxnSpPr/>
          <p:nvPr/>
        </p:nvCxnSpPr>
        <p:spPr>
          <a:xfrm flipH="1">
            <a:off x="5502474" y="4206620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317" name="TextBox 316"/>
          <p:cNvSpPr txBox="1"/>
          <p:nvPr/>
        </p:nvSpPr>
        <p:spPr bwMode="auto">
          <a:xfrm>
            <a:off x="4678875" y="5218443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318" name="TextBox 317"/>
          <p:cNvSpPr txBox="1"/>
          <p:nvPr/>
        </p:nvSpPr>
        <p:spPr bwMode="auto">
          <a:xfrm>
            <a:off x="4678875" y="4932269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319" name="TextBox 318"/>
          <p:cNvSpPr txBox="1"/>
          <p:nvPr/>
        </p:nvSpPr>
        <p:spPr bwMode="auto">
          <a:xfrm>
            <a:off x="4678875" y="4646096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320" name="TextBox 319"/>
          <p:cNvSpPr txBox="1"/>
          <p:nvPr/>
        </p:nvSpPr>
        <p:spPr bwMode="auto">
          <a:xfrm>
            <a:off x="4678875" y="4359923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321" name="TextBox 320"/>
          <p:cNvSpPr txBox="1"/>
          <p:nvPr/>
        </p:nvSpPr>
        <p:spPr bwMode="auto">
          <a:xfrm>
            <a:off x="4678875" y="4073749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9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Click="0" advTm="2000">
        <p14:honeycomb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5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06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06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0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06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06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0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06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06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0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07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07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0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07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207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0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24" grpId="0" animBg="1"/>
      <p:bldP spid="20525" grpId="0" animBg="1"/>
      <p:bldP spid="20662" grpId="0" animBg="1"/>
      <p:bldP spid="20663" grpId="0" animBg="1"/>
      <p:bldP spid="20695" grpId="0" animBg="1"/>
      <p:bldP spid="20709" grpId="0" animBg="1"/>
      <p:bldP spid="20710" grpId="0" animBg="1"/>
      <p:bldP spid="258" grpId="0"/>
      <p:bldP spid="270" grpId="0"/>
      <p:bldP spid="271" grpId="0"/>
      <p:bldP spid="273" grpId="0"/>
      <p:bldP spid="274" grpId="0"/>
      <p:bldP spid="294" grpId="0"/>
      <p:bldP spid="295" grpId="0"/>
      <p:bldP spid="296" grpId="0"/>
      <p:bldP spid="297" grpId="0"/>
      <p:bldP spid="298" grpId="0"/>
      <p:bldP spid="299" grpId="0"/>
      <p:bldP spid="317" grpId="0"/>
      <p:bldP spid="318" grpId="0"/>
      <p:bldP spid="319" grpId="0"/>
      <p:bldP spid="320" grpId="0"/>
      <p:bldP spid="3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矩形 1"/>
          <p:cNvSpPr>
            <a:spLocks noChangeArrowheads="1"/>
          </p:cNvSpPr>
          <p:nvPr/>
        </p:nvSpPr>
        <p:spPr bwMode="auto">
          <a:xfrm>
            <a:off x="6636071" y="1413572"/>
            <a:ext cx="4657295" cy="3932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Nunc viverra imperdiet enim. Fusce est. Vivamus a tellus.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Pellentesque habitant morbi tristique senectus et netus et malesuada fames ac turpis egestas. Proin pharetra nonummy pede. Mauris et orci.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2728385" y="3297769"/>
            <a:ext cx="1301751" cy="1826684"/>
          </a:xfrm>
          <a:custGeom>
            <a:avLst/>
            <a:gdLst>
              <a:gd name="T0" fmla="*/ 307 w 615"/>
              <a:gd name="T1" fmla="*/ 0 h 863"/>
              <a:gd name="T2" fmla="*/ 461 w 615"/>
              <a:gd name="T3" fmla="*/ 435 h 863"/>
              <a:gd name="T4" fmla="*/ 615 w 615"/>
              <a:gd name="T5" fmla="*/ 863 h 863"/>
              <a:gd name="T6" fmla="*/ 307 w 615"/>
              <a:gd name="T7" fmla="*/ 863 h 863"/>
              <a:gd name="T8" fmla="*/ 0 w 615"/>
              <a:gd name="T9" fmla="*/ 863 h 863"/>
              <a:gd name="T10" fmla="*/ 154 w 615"/>
              <a:gd name="T11" fmla="*/ 435 h 863"/>
              <a:gd name="T12" fmla="*/ 307 w 615"/>
              <a:gd name="T13" fmla="*/ 0 h 8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5" h="863">
                <a:moveTo>
                  <a:pt x="307" y="0"/>
                </a:moveTo>
                <a:lnTo>
                  <a:pt x="461" y="435"/>
                </a:lnTo>
                <a:lnTo>
                  <a:pt x="615" y="863"/>
                </a:lnTo>
                <a:lnTo>
                  <a:pt x="307" y="863"/>
                </a:lnTo>
                <a:lnTo>
                  <a:pt x="0" y="863"/>
                </a:lnTo>
                <a:lnTo>
                  <a:pt x="154" y="435"/>
                </a:lnTo>
                <a:lnTo>
                  <a:pt x="3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1625601" y="4260851"/>
            <a:ext cx="1301751" cy="863600"/>
          </a:xfrm>
          <a:custGeom>
            <a:avLst/>
            <a:gdLst>
              <a:gd name="T0" fmla="*/ 308 w 615"/>
              <a:gd name="T1" fmla="*/ 0 h 408"/>
              <a:gd name="T2" fmla="*/ 461 w 615"/>
              <a:gd name="T3" fmla="*/ 201 h 408"/>
              <a:gd name="T4" fmla="*/ 615 w 615"/>
              <a:gd name="T5" fmla="*/ 408 h 408"/>
              <a:gd name="T6" fmla="*/ 308 w 615"/>
              <a:gd name="T7" fmla="*/ 408 h 408"/>
              <a:gd name="T8" fmla="*/ 0 w 615"/>
              <a:gd name="T9" fmla="*/ 408 h 408"/>
              <a:gd name="T10" fmla="*/ 154 w 615"/>
              <a:gd name="T11" fmla="*/ 201 h 408"/>
              <a:gd name="T12" fmla="*/ 308 w 615"/>
              <a:gd name="T13" fmla="*/ 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5" h="408">
                <a:moveTo>
                  <a:pt x="308" y="0"/>
                </a:moveTo>
                <a:lnTo>
                  <a:pt x="461" y="201"/>
                </a:lnTo>
                <a:lnTo>
                  <a:pt x="615" y="408"/>
                </a:lnTo>
                <a:lnTo>
                  <a:pt x="308" y="408"/>
                </a:lnTo>
                <a:lnTo>
                  <a:pt x="0" y="408"/>
                </a:lnTo>
                <a:lnTo>
                  <a:pt x="154" y="201"/>
                </a:lnTo>
                <a:lnTo>
                  <a:pt x="3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567268" y="4897969"/>
            <a:ext cx="1299633" cy="226484"/>
          </a:xfrm>
          <a:custGeom>
            <a:avLst/>
            <a:gdLst>
              <a:gd name="T0" fmla="*/ 307 w 614"/>
              <a:gd name="T1" fmla="*/ 0 h 107"/>
              <a:gd name="T2" fmla="*/ 460 w 614"/>
              <a:gd name="T3" fmla="*/ 53 h 107"/>
              <a:gd name="T4" fmla="*/ 614 w 614"/>
              <a:gd name="T5" fmla="*/ 107 h 107"/>
              <a:gd name="T6" fmla="*/ 307 w 614"/>
              <a:gd name="T7" fmla="*/ 107 h 107"/>
              <a:gd name="T8" fmla="*/ 0 w 614"/>
              <a:gd name="T9" fmla="*/ 107 h 107"/>
              <a:gd name="T10" fmla="*/ 153 w 614"/>
              <a:gd name="T11" fmla="*/ 53 h 107"/>
              <a:gd name="T12" fmla="*/ 307 w 614"/>
              <a:gd name="T13" fmla="*/ 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4" h="107">
                <a:moveTo>
                  <a:pt x="307" y="0"/>
                </a:moveTo>
                <a:lnTo>
                  <a:pt x="460" y="53"/>
                </a:lnTo>
                <a:lnTo>
                  <a:pt x="614" y="107"/>
                </a:lnTo>
                <a:lnTo>
                  <a:pt x="307" y="107"/>
                </a:lnTo>
                <a:lnTo>
                  <a:pt x="0" y="107"/>
                </a:lnTo>
                <a:lnTo>
                  <a:pt x="153" y="53"/>
                </a:lnTo>
                <a:lnTo>
                  <a:pt x="30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6" name="Freeform 8"/>
          <p:cNvSpPr>
            <a:spLocks/>
          </p:cNvSpPr>
          <p:nvPr/>
        </p:nvSpPr>
        <p:spPr bwMode="auto">
          <a:xfrm>
            <a:off x="3831168" y="2235201"/>
            <a:ext cx="1299633" cy="2889251"/>
          </a:xfrm>
          <a:custGeom>
            <a:avLst/>
            <a:gdLst>
              <a:gd name="T0" fmla="*/ 307 w 614"/>
              <a:gd name="T1" fmla="*/ 0 h 1365"/>
              <a:gd name="T2" fmla="*/ 461 w 614"/>
              <a:gd name="T3" fmla="*/ 682 h 1365"/>
              <a:gd name="T4" fmla="*/ 614 w 614"/>
              <a:gd name="T5" fmla="*/ 1365 h 1365"/>
              <a:gd name="T6" fmla="*/ 307 w 614"/>
              <a:gd name="T7" fmla="*/ 1365 h 1365"/>
              <a:gd name="T8" fmla="*/ 0 w 614"/>
              <a:gd name="T9" fmla="*/ 1365 h 1365"/>
              <a:gd name="T10" fmla="*/ 154 w 614"/>
              <a:gd name="T11" fmla="*/ 682 h 1365"/>
              <a:gd name="T12" fmla="*/ 307 w 614"/>
              <a:gd name="T13" fmla="*/ 0 h 1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4" h="1365">
                <a:moveTo>
                  <a:pt x="307" y="0"/>
                </a:moveTo>
                <a:lnTo>
                  <a:pt x="461" y="682"/>
                </a:lnTo>
                <a:lnTo>
                  <a:pt x="614" y="1365"/>
                </a:lnTo>
                <a:lnTo>
                  <a:pt x="307" y="1365"/>
                </a:lnTo>
                <a:lnTo>
                  <a:pt x="0" y="1365"/>
                </a:lnTo>
                <a:lnTo>
                  <a:pt x="154" y="682"/>
                </a:lnTo>
                <a:lnTo>
                  <a:pt x="3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17" name="Freeform 9"/>
          <p:cNvSpPr>
            <a:spLocks/>
          </p:cNvSpPr>
          <p:nvPr/>
        </p:nvSpPr>
        <p:spPr bwMode="auto">
          <a:xfrm>
            <a:off x="4933952" y="3778251"/>
            <a:ext cx="1299633" cy="1346200"/>
          </a:xfrm>
          <a:custGeom>
            <a:avLst/>
            <a:gdLst>
              <a:gd name="T0" fmla="*/ 307 w 614"/>
              <a:gd name="T1" fmla="*/ 0 h 636"/>
              <a:gd name="T2" fmla="*/ 461 w 614"/>
              <a:gd name="T3" fmla="*/ 321 h 636"/>
              <a:gd name="T4" fmla="*/ 614 w 614"/>
              <a:gd name="T5" fmla="*/ 636 h 636"/>
              <a:gd name="T6" fmla="*/ 307 w 614"/>
              <a:gd name="T7" fmla="*/ 636 h 636"/>
              <a:gd name="T8" fmla="*/ 0 w 614"/>
              <a:gd name="T9" fmla="*/ 636 h 636"/>
              <a:gd name="T10" fmla="*/ 154 w 614"/>
              <a:gd name="T11" fmla="*/ 321 h 636"/>
              <a:gd name="T12" fmla="*/ 307 w 614"/>
              <a:gd name="T13" fmla="*/ 0 h 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4" h="636">
                <a:moveTo>
                  <a:pt x="307" y="0"/>
                </a:moveTo>
                <a:lnTo>
                  <a:pt x="461" y="321"/>
                </a:lnTo>
                <a:lnTo>
                  <a:pt x="614" y="636"/>
                </a:lnTo>
                <a:lnTo>
                  <a:pt x="307" y="636"/>
                </a:lnTo>
                <a:lnTo>
                  <a:pt x="0" y="636"/>
                </a:lnTo>
                <a:lnTo>
                  <a:pt x="154" y="321"/>
                </a:lnTo>
                <a:lnTo>
                  <a:pt x="30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83" name="TextBox 282"/>
          <p:cNvSpPr txBox="1"/>
          <p:nvPr/>
        </p:nvSpPr>
        <p:spPr bwMode="auto">
          <a:xfrm>
            <a:off x="914603" y="4390739"/>
            <a:ext cx="588623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1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18</a:t>
            </a:r>
            <a:endParaRPr lang="zh-CN" altLang="en-US" sz="21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84" name="TextBox 283"/>
          <p:cNvSpPr txBox="1"/>
          <p:nvPr/>
        </p:nvSpPr>
        <p:spPr bwMode="auto">
          <a:xfrm>
            <a:off x="825458" y="5282187"/>
            <a:ext cx="739305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标题</a:t>
            </a:r>
          </a:p>
        </p:txBody>
      </p:sp>
      <p:sp>
        <p:nvSpPr>
          <p:cNvPr id="286" name="TextBox 285"/>
          <p:cNvSpPr txBox="1"/>
          <p:nvPr/>
        </p:nvSpPr>
        <p:spPr bwMode="auto">
          <a:xfrm>
            <a:off x="1851134" y="5282187"/>
            <a:ext cx="739305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标题</a:t>
            </a:r>
          </a:p>
        </p:txBody>
      </p:sp>
      <p:sp>
        <p:nvSpPr>
          <p:cNvPr id="287" name="TextBox 286"/>
          <p:cNvSpPr txBox="1"/>
          <p:nvPr/>
        </p:nvSpPr>
        <p:spPr bwMode="auto">
          <a:xfrm>
            <a:off x="2890732" y="5282187"/>
            <a:ext cx="764953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67" spc="400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88" name="TextBox 287"/>
          <p:cNvSpPr txBox="1"/>
          <p:nvPr/>
        </p:nvSpPr>
        <p:spPr bwMode="auto">
          <a:xfrm>
            <a:off x="4057305" y="5282187"/>
            <a:ext cx="739305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标题</a:t>
            </a:r>
          </a:p>
        </p:txBody>
      </p:sp>
      <p:sp>
        <p:nvSpPr>
          <p:cNvPr id="289" name="TextBox 288"/>
          <p:cNvSpPr txBox="1"/>
          <p:nvPr/>
        </p:nvSpPr>
        <p:spPr bwMode="auto">
          <a:xfrm>
            <a:off x="5199096" y="5282187"/>
            <a:ext cx="739305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accent5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标题</a:t>
            </a:r>
          </a:p>
        </p:txBody>
      </p:sp>
      <p:sp>
        <p:nvSpPr>
          <p:cNvPr id="290" name="TextBox 289"/>
          <p:cNvSpPr txBox="1"/>
          <p:nvPr/>
        </p:nvSpPr>
        <p:spPr bwMode="auto">
          <a:xfrm>
            <a:off x="1959633" y="3813043"/>
            <a:ext cx="588623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1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38</a:t>
            </a:r>
            <a:endParaRPr lang="zh-CN" altLang="en-US" sz="21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91" name="TextBox 290"/>
          <p:cNvSpPr txBox="1"/>
          <p:nvPr/>
        </p:nvSpPr>
        <p:spPr bwMode="auto">
          <a:xfrm>
            <a:off x="3043366" y="2756925"/>
            <a:ext cx="588623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1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97</a:t>
            </a:r>
            <a:endParaRPr lang="zh-CN" altLang="en-US" sz="21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92" name="TextBox 291"/>
          <p:cNvSpPr txBox="1"/>
          <p:nvPr/>
        </p:nvSpPr>
        <p:spPr bwMode="auto">
          <a:xfrm>
            <a:off x="4165803" y="1796819"/>
            <a:ext cx="790601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1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125</a:t>
            </a:r>
            <a:endParaRPr lang="zh-CN" altLang="en-US" sz="21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93" name="TextBox 292"/>
          <p:cNvSpPr txBox="1"/>
          <p:nvPr/>
        </p:nvSpPr>
        <p:spPr bwMode="auto">
          <a:xfrm>
            <a:off x="5288242" y="3306663"/>
            <a:ext cx="588623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1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55</a:t>
            </a:r>
            <a:endParaRPr lang="zh-CN" altLang="en-US" sz="21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switch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" grpId="0"/>
      <p:bldP spid="4" grpId="0" animBg="1"/>
      <p:bldP spid="6" grpId="0" animBg="1"/>
      <p:bldP spid="10" grpId="0" animBg="1"/>
      <p:bldP spid="16" grpId="0" animBg="1"/>
      <p:bldP spid="17" grpId="0" animBg="1"/>
      <p:bldP spid="283" grpId="0"/>
      <p:bldP spid="284" grpId="0"/>
      <p:bldP spid="286" grpId="0"/>
      <p:bldP spid="287" grpId="0"/>
      <p:bldP spid="288" grpId="0"/>
      <p:bldP spid="289" grpId="0"/>
      <p:bldP spid="290" grpId="0"/>
      <p:bldP spid="291" grpId="0"/>
      <p:bldP spid="292" grpId="0"/>
      <p:bldP spid="29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矩形 1"/>
          <p:cNvSpPr>
            <a:spLocks noChangeArrowheads="1"/>
          </p:cNvSpPr>
          <p:nvPr/>
        </p:nvSpPr>
        <p:spPr bwMode="auto">
          <a:xfrm>
            <a:off x="668054" y="4206583"/>
            <a:ext cx="3606040" cy="1997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amet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,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consectetuer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adipiscing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elit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. Maecenas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porttitor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congue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massa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.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Fusce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posuere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, magna sed pulvinar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ultricies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,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purus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lectus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malesuada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libero, sit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amet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commodo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magna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eros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quis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urna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.</a:t>
            </a:r>
          </a:p>
        </p:txBody>
      </p:sp>
      <p:sp>
        <p:nvSpPr>
          <p:cNvPr id="27767" name="Freeform 319"/>
          <p:cNvSpPr>
            <a:spLocks/>
          </p:cNvSpPr>
          <p:nvPr/>
        </p:nvSpPr>
        <p:spPr bwMode="auto">
          <a:xfrm>
            <a:off x="4505447" y="2583979"/>
            <a:ext cx="3181105" cy="3181104"/>
          </a:xfrm>
          <a:custGeom>
            <a:avLst/>
            <a:gdLst>
              <a:gd name="T0" fmla="*/ 17249 w 318"/>
              <a:gd name="T1" fmla="*/ 0 h 318"/>
              <a:gd name="T2" fmla="*/ 17249 w 318"/>
              <a:gd name="T3" fmla="*/ 62379 h 318"/>
              <a:gd name="T4" fmla="*/ 79627 w 318"/>
              <a:gd name="T5" fmla="*/ 62379 h 318"/>
              <a:gd name="T6" fmla="*/ 79627 w 318"/>
              <a:gd name="T7" fmla="*/ 62379 h 318"/>
              <a:gd name="T8" fmla="*/ 17249 w 318"/>
              <a:gd name="T9" fmla="*/ 0 h 318"/>
              <a:gd name="T10" fmla="*/ 17249 w 318"/>
              <a:gd name="T11" fmla="*/ 0 h 31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18" h="318">
                <a:moveTo>
                  <a:pt x="69" y="0"/>
                </a:moveTo>
                <a:cubicBezTo>
                  <a:pt x="0" y="69"/>
                  <a:pt x="0" y="180"/>
                  <a:pt x="69" y="249"/>
                </a:cubicBezTo>
                <a:cubicBezTo>
                  <a:pt x="137" y="318"/>
                  <a:pt x="249" y="318"/>
                  <a:pt x="318" y="249"/>
                </a:cubicBezTo>
                <a:cubicBezTo>
                  <a:pt x="318" y="249"/>
                  <a:pt x="318" y="249"/>
                  <a:pt x="318" y="249"/>
                </a:cubicBezTo>
                <a:cubicBezTo>
                  <a:pt x="69" y="0"/>
                  <a:pt x="69" y="0"/>
                  <a:pt x="69" y="0"/>
                </a:cubicBezTo>
                <a:cubicBezTo>
                  <a:pt x="69" y="0"/>
                  <a:pt x="69" y="0"/>
                  <a:pt x="69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68" name="Freeform 320"/>
          <p:cNvSpPr>
            <a:spLocks noEditPoints="1"/>
          </p:cNvSpPr>
          <p:nvPr/>
        </p:nvSpPr>
        <p:spPr bwMode="auto">
          <a:xfrm>
            <a:off x="4485329" y="2563862"/>
            <a:ext cx="3221341" cy="3211281"/>
          </a:xfrm>
          <a:custGeom>
            <a:avLst/>
            <a:gdLst>
              <a:gd name="T0" fmla="*/ 80651 w 322"/>
              <a:gd name="T1" fmla="*/ 62891 h 321"/>
              <a:gd name="T2" fmla="*/ 80401 w 322"/>
              <a:gd name="T3" fmla="*/ 63146 h 321"/>
              <a:gd name="T4" fmla="*/ 17504 w 322"/>
              <a:gd name="T5" fmla="*/ 63146 h 321"/>
              <a:gd name="T6" fmla="*/ 17504 w 322"/>
              <a:gd name="T7" fmla="*/ 255 h 321"/>
              <a:gd name="T8" fmla="*/ 17759 w 322"/>
              <a:gd name="T9" fmla="*/ 0 h 321"/>
              <a:gd name="T10" fmla="*/ 80651 w 322"/>
              <a:gd name="T11" fmla="*/ 62891 h 321"/>
              <a:gd name="T12" fmla="*/ 17759 w 322"/>
              <a:gd name="T13" fmla="*/ 1014 h 321"/>
              <a:gd name="T14" fmla="*/ 18010 w 322"/>
              <a:gd name="T15" fmla="*/ 62641 h 321"/>
              <a:gd name="T16" fmla="*/ 79657 w 322"/>
              <a:gd name="T17" fmla="*/ 62891 h 321"/>
              <a:gd name="T18" fmla="*/ 17759 w 322"/>
              <a:gd name="T19" fmla="*/ 1014 h 321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322" h="321">
                <a:moveTo>
                  <a:pt x="322" y="251"/>
                </a:moveTo>
                <a:cubicBezTo>
                  <a:pt x="321" y="252"/>
                  <a:pt x="321" y="252"/>
                  <a:pt x="321" y="252"/>
                </a:cubicBezTo>
                <a:cubicBezTo>
                  <a:pt x="252" y="321"/>
                  <a:pt x="139" y="321"/>
                  <a:pt x="70" y="252"/>
                </a:cubicBezTo>
                <a:cubicBezTo>
                  <a:pt x="0" y="183"/>
                  <a:pt x="0" y="70"/>
                  <a:pt x="70" y="1"/>
                </a:cubicBezTo>
                <a:cubicBezTo>
                  <a:pt x="71" y="0"/>
                  <a:pt x="71" y="0"/>
                  <a:pt x="71" y="0"/>
                </a:cubicBezTo>
                <a:cubicBezTo>
                  <a:pt x="322" y="251"/>
                  <a:pt x="322" y="251"/>
                  <a:pt x="322" y="251"/>
                </a:cubicBezTo>
                <a:close/>
                <a:moveTo>
                  <a:pt x="71" y="4"/>
                </a:moveTo>
                <a:cubicBezTo>
                  <a:pt x="3" y="72"/>
                  <a:pt x="4" y="182"/>
                  <a:pt x="72" y="250"/>
                </a:cubicBezTo>
                <a:cubicBezTo>
                  <a:pt x="139" y="318"/>
                  <a:pt x="250" y="318"/>
                  <a:pt x="318" y="251"/>
                </a:cubicBezTo>
                <a:cubicBezTo>
                  <a:pt x="71" y="4"/>
                  <a:pt x="71" y="4"/>
                  <a:pt x="71" y="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69" name="Freeform 321"/>
          <p:cNvSpPr>
            <a:spLocks/>
          </p:cNvSpPr>
          <p:nvPr/>
        </p:nvSpPr>
        <p:spPr bwMode="auto">
          <a:xfrm>
            <a:off x="5194476" y="1892435"/>
            <a:ext cx="3171047" cy="3183619"/>
          </a:xfrm>
          <a:custGeom>
            <a:avLst/>
            <a:gdLst>
              <a:gd name="T0" fmla="*/ 62378 w 317"/>
              <a:gd name="T1" fmla="*/ 17354 h 318"/>
              <a:gd name="T2" fmla="*/ 0 w 317"/>
              <a:gd name="T3" fmla="*/ 17354 h 318"/>
              <a:gd name="T4" fmla="*/ 62378 w 317"/>
              <a:gd name="T5" fmla="*/ 79881 h 318"/>
              <a:gd name="T6" fmla="*/ 62378 w 317"/>
              <a:gd name="T7" fmla="*/ 17354 h 31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17" h="318">
                <a:moveTo>
                  <a:pt x="249" y="69"/>
                </a:moveTo>
                <a:cubicBezTo>
                  <a:pt x="180" y="0"/>
                  <a:pt x="68" y="0"/>
                  <a:pt x="0" y="69"/>
                </a:cubicBezTo>
                <a:cubicBezTo>
                  <a:pt x="249" y="318"/>
                  <a:pt x="249" y="318"/>
                  <a:pt x="249" y="318"/>
                </a:cubicBezTo>
                <a:cubicBezTo>
                  <a:pt x="317" y="249"/>
                  <a:pt x="317" y="138"/>
                  <a:pt x="249" y="6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0" name="Freeform 322"/>
          <p:cNvSpPr>
            <a:spLocks/>
          </p:cNvSpPr>
          <p:nvPr/>
        </p:nvSpPr>
        <p:spPr bwMode="auto">
          <a:xfrm>
            <a:off x="4814756" y="2782640"/>
            <a:ext cx="3100635" cy="2673133"/>
          </a:xfrm>
          <a:custGeom>
            <a:avLst/>
            <a:gdLst>
              <a:gd name="T0" fmla="*/ 40514 w 310"/>
              <a:gd name="T1" fmla="*/ 26121 h 267"/>
              <a:gd name="T2" fmla="*/ 14537 w 310"/>
              <a:gd name="T3" fmla="*/ 0 h 267"/>
              <a:gd name="T4" fmla="*/ 14537 w 310"/>
              <a:gd name="T5" fmla="*/ 52497 h 267"/>
              <a:gd name="T6" fmla="*/ 66825 w 310"/>
              <a:gd name="T7" fmla="*/ 52497 h 267"/>
              <a:gd name="T8" fmla="*/ 77580 w 310"/>
              <a:gd name="T9" fmla="*/ 26121 h 267"/>
              <a:gd name="T10" fmla="*/ 40514 w 310"/>
              <a:gd name="T11" fmla="*/ 26121 h 26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10" h="267">
                <a:moveTo>
                  <a:pt x="162" y="104"/>
                </a:moveTo>
                <a:cubicBezTo>
                  <a:pt x="58" y="0"/>
                  <a:pt x="58" y="0"/>
                  <a:pt x="58" y="0"/>
                </a:cubicBezTo>
                <a:cubicBezTo>
                  <a:pt x="0" y="58"/>
                  <a:pt x="0" y="151"/>
                  <a:pt x="58" y="209"/>
                </a:cubicBezTo>
                <a:cubicBezTo>
                  <a:pt x="115" y="267"/>
                  <a:pt x="209" y="267"/>
                  <a:pt x="267" y="209"/>
                </a:cubicBezTo>
                <a:cubicBezTo>
                  <a:pt x="295" y="180"/>
                  <a:pt x="310" y="142"/>
                  <a:pt x="310" y="104"/>
                </a:cubicBezTo>
                <a:cubicBezTo>
                  <a:pt x="162" y="104"/>
                  <a:pt x="162" y="104"/>
                  <a:pt x="162" y="104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1" name="Freeform 323"/>
          <p:cNvSpPr>
            <a:spLocks noEditPoints="1"/>
          </p:cNvSpPr>
          <p:nvPr/>
        </p:nvSpPr>
        <p:spPr bwMode="auto">
          <a:xfrm>
            <a:off x="4794639" y="2762523"/>
            <a:ext cx="3130812" cy="2703311"/>
          </a:xfrm>
          <a:custGeom>
            <a:avLst/>
            <a:gdLst>
              <a:gd name="T0" fmla="*/ 67588 w 313"/>
              <a:gd name="T1" fmla="*/ 53264 h 270"/>
              <a:gd name="T2" fmla="*/ 14793 w 313"/>
              <a:gd name="T3" fmla="*/ 53264 h 270"/>
              <a:gd name="T4" fmla="*/ 14793 w 313"/>
              <a:gd name="T5" fmla="*/ 255 h 270"/>
              <a:gd name="T6" fmla="*/ 15047 w 313"/>
              <a:gd name="T7" fmla="*/ 0 h 270"/>
              <a:gd name="T8" fmla="*/ 41280 w 313"/>
              <a:gd name="T9" fmla="*/ 26377 h 270"/>
              <a:gd name="T10" fmla="*/ 78347 w 313"/>
              <a:gd name="T11" fmla="*/ 26377 h 270"/>
              <a:gd name="T12" fmla="*/ 78347 w 313"/>
              <a:gd name="T13" fmla="*/ 26632 h 270"/>
              <a:gd name="T14" fmla="*/ 67588 w 313"/>
              <a:gd name="T15" fmla="*/ 53264 h 270"/>
              <a:gd name="T16" fmla="*/ 15047 w 313"/>
              <a:gd name="T17" fmla="*/ 1015 h 270"/>
              <a:gd name="T18" fmla="*/ 15298 w 313"/>
              <a:gd name="T19" fmla="*/ 52771 h 270"/>
              <a:gd name="T20" fmla="*/ 67083 w 313"/>
              <a:gd name="T21" fmla="*/ 52771 h 270"/>
              <a:gd name="T22" fmla="*/ 77588 w 313"/>
              <a:gd name="T23" fmla="*/ 27138 h 270"/>
              <a:gd name="T24" fmla="*/ 41025 w 313"/>
              <a:gd name="T25" fmla="*/ 27138 h 270"/>
              <a:gd name="T26" fmla="*/ 15047 w 313"/>
              <a:gd name="T27" fmla="*/ 1015 h 27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313" h="270">
                <a:moveTo>
                  <a:pt x="270" y="212"/>
                </a:moveTo>
                <a:cubicBezTo>
                  <a:pt x="212" y="270"/>
                  <a:pt x="117" y="270"/>
                  <a:pt x="59" y="212"/>
                </a:cubicBezTo>
                <a:cubicBezTo>
                  <a:pt x="0" y="154"/>
                  <a:pt x="0" y="59"/>
                  <a:pt x="59" y="1"/>
                </a:cubicBezTo>
                <a:cubicBezTo>
                  <a:pt x="60" y="0"/>
                  <a:pt x="60" y="0"/>
                  <a:pt x="60" y="0"/>
                </a:cubicBezTo>
                <a:cubicBezTo>
                  <a:pt x="165" y="105"/>
                  <a:pt x="165" y="105"/>
                  <a:pt x="165" y="105"/>
                </a:cubicBezTo>
                <a:cubicBezTo>
                  <a:pt x="313" y="105"/>
                  <a:pt x="313" y="105"/>
                  <a:pt x="313" y="105"/>
                </a:cubicBezTo>
                <a:cubicBezTo>
                  <a:pt x="313" y="106"/>
                  <a:pt x="313" y="106"/>
                  <a:pt x="313" y="106"/>
                </a:cubicBezTo>
                <a:cubicBezTo>
                  <a:pt x="313" y="146"/>
                  <a:pt x="298" y="184"/>
                  <a:pt x="270" y="212"/>
                </a:cubicBezTo>
                <a:close/>
                <a:moveTo>
                  <a:pt x="60" y="4"/>
                </a:moveTo>
                <a:cubicBezTo>
                  <a:pt x="4" y="61"/>
                  <a:pt x="4" y="153"/>
                  <a:pt x="61" y="210"/>
                </a:cubicBezTo>
                <a:cubicBezTo>
                  <a:pt x="118" y="267"/>
                  <a:pt x="211" y="267"/>
                  <a:pt x="268" y="210"/>
                </a:cubicBezTo>
                <a:cubicBezTo>
                  <a:pt x="295" y="183"/>
                  <a:pt x="310" y="146"/>
                  <a:pt x="310" y="108"/>
                </a:cubicBezTo>
                <a:cubicBezTo>
                  <a:pt x="164" y="108"/>
                  <a:pt x="164" y="108"/>
                  <a:pt x="164" y="108"/>
                </a:cubicBezTo>
                <a:cubicBezTo>
                  <a:pt x="60" y="4"/>
                  <a:pt x="60" y="4"/>
                  <a:pt x="60" y="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2" name="Freeform 324"/>
          <p:cNvSpPr>
            <a:spLocks/>
          </p:cNvSpPr>
          <p:nvPr/>
        </p:nvSpPr>
        <p:spPr bwMode="auto">
          <a:xfrm>
            <a:off x="5395654" y="2201744"/>
            <a:ext cx="2519737" cy="1621987"/>
          </a:xfrm>
          <a:custGeom>
            <a:avLst/>
            <a:gdLst>
              <a:gd name="T0" fmla="*/ 62987 w 252"/>
              <a:gd name="T1" fmla="*/ 40707 h 162"/>
              <a:gd name="T2" fmla="*/ 52235 w 252"/>
              <a:gd name="T3" fmla="*/ 14584 h 162"/>
              <a:gd name="T4" fmla="*/ 0 w 252"/>
              <a:gd name="T5" fmla="*/ 14584 h 162"/>
              <a:gd name="T6" fmla="*/ 26024 w 252"/>
              <a:gd name="T7" fmla="*/ 40707 h 162"/>
              <a:gd name="T8" fmla="*/ 62987 w 252"/>
              <a:gd name="T9" fmla="*/ 40707 h 16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52" h="162">
                <a:moveTo>
                  <a:pt x="252" y="162"/>
                </a:moveTo>
                <a:cubicBezTo>
                  <a:pt x="252" y="125"/>
                  <a:pt x="237" y="87"/>
                  <a:pt x="209" y="58"/>
                </a:cubicBezTo>
                <a:cubicBezTo>
                  <a:pt x="151" y="0"/>
                  <a:pt x="57" y="0"/>
                  <a:pt x="0" y="58"/>
                </a:cubicBezTo>
                <a:cubicBezTo>
                  <a:pt x="104" y="162"/>
                  <a:pt x="104" y="162"/>
                  <a:pt x="104" y="162"/>
                </a:cubicBezTo>
                <a:cubicBezTo>
                  <a:pt x="252" y="162"/>
                  <a:pt x="252" y="162"/>
                  <a:pt x="252" y="16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3" name="Freeform 325"/>
          <p:cNvSpPr>
            <a:spLocks/>
          </p:cNvSpPr>
          <p:nvPr/>
        </p:nvSpPr>
        <p:spPr bwMode="auto">
          <a:xfrm>
            <a:off x="5594316" y="2513568"/>
            <a:ext cx="1981589" cy="1310163"/>
          </a:xfrm>
          <a:custGeom>
            <a:avLst/>
            <a:gdLst>
              <a:gd name="T0" fmla="*/ 49672 w 198"/>
              <a:gd name="T1" fmla="*/ 23521 h 131"/>
              <a:gd name="T2" fmla="*/ 42417 w 198"/>
              <a:gd name="T3" fmla="*/ 11768 h 131"/>
              <a:gd name="T4" fmla="*/ 0 w 198"/>
              <a:gd name="T5" fmla="*/ 11768 h 131"/>
              <a:gd name="T6" fmla="*/ 21049 w 198"/>
              <a:gd name="T7" fmla="*/ 32775 h 131"/>
              <a:gd name="T8" fmla="*/ 49672 w 198"/>
              <a:gd name="T9" fmla="*/ 23521 h 13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98" h="131">
                <a:moveTo>
                  <a:pt x="198" y="94"/>
                </a:moveTo>
                <a:cubicBezTo>
                  <a:pt x="192" y="77"/>
                  <a:pt x="182" y="61"/>
                  <a:pt x="169" y="47"/>
                </a:cubicBezTo>
                <a:cubicBezTo>
                  <a:pt x="122" y="0"/>
                  <a:pt x="46" y="0"/>
                  <a:pt x="0" y="47"/>
                </a:cubicBezTo>
                <a:cubicBezTo>
                  <a:pt x="84" y="131"/>
                  <a:pt x="84" y="131"/>
                  <a:pt x="84" y="131"/>
                </a:cubicBezTo>
                <a:cubicBezTo>
                  <a:pt x="198" y="94"/>
                  <a:pt x="198" y="94"/>
                  <a:pt x="198" y="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4" name="Freeform 326"/>
          <p:cNvSpPr>
            <a:spLocks/>
          </p:cNvSpPr>
          <p:nvPr/>
        </p:nvSpPr>
        <p:spPr bwMode="auto">
          <a:xfrm>
            <a:off x="5124064" y="2983818"/>
            <a:ext cx="2582605" cy="2152589"/>
          </a:xfrm>
          <a:custGeom>
            <a:avLst/>
            <a:gdLst>
              <a:gd name="T0" fmla="*/ 32864 w 258"/>
              <a:gd name="T1" fmla="*/ 21081 h 215"/>
              <a:gd name="T2" fmla="*/ 11791 w 258"/>
              <a:gd name="T3" fmla="*/ 0 h 215"/>
              <a:gd name="T4" fmla="*/ 11791 w 258"/>
              <a:gd name="T5" fmla="*/ 42466 h 215"/>
              <a:gd name="T6" fmla="*/ 54240 w 258"/>
              <a:gd name="T7" fmla="*/ 42466 h 215"/>
              <a:gd name="T8" fmla="*/ 61497 w 258"/>
              <a:gd name="T9" fmla="*/ 11809 h 215"/>
              <a:gd name="T10" fmla="*/ 32864 w 258"/>
              <a:gd name="T11" fmla="*/ 21081 h 21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58" h="215">
                <a:moveTo>
                  <a:pt x="131" y="84"/>
                </a:moveTo>
                <a:cubicBezTo>
                  <a:pt x="47" y="0"/>
                  <a:pt x="47" y="0"/>
                  <a:pt x="47" y="0"/>
                </a:cubicBezTo>
                <a:cubicBezTo>
                  <a:pt x="0" y="47"/>
                  <a:pt x="0" y="122"/>
                  <a:pt x="47" y="169"/>
                </a:cubicBezTo>
                <a:cubicBezTo>
                  <a:pt x="93" y="215"/>
                  <a:pt x="169" y="215"/>
                  <a:pt x="216" y="169"/>
                </a:cubicBezTo>
                <a:cubicBezTo>
                  <a:pt x="248" y="136"/>
                  <a:pt x="258" y="89"/>
                  <a:pt x="245" y="47"/>
                </a:cubicBezTo>
                <a:cubicBezTo>
                  <a:pt x="131" y="84"/>
                  <a:pt x="131" y="84"/>
                  <a:pt x="131" y="84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5" name="Freeform 327"/>
          <p:cNvSpPr>
            <a:spLocks noEditPoints="1"/>
          </p:cNvSpPr>
          <p:nvPr/>
        </p:nvSpPr>
        <p:spPr bwMode="auto">
          <a:xfrm>
            <a:off x="5116521" y="2963699"/>
            <a:ext cx="2610267" cy="2192824"/>
          </a:xfrm>
          <a:custGeom>
            <a:avLst/>
            <a:gdLst>
              <a:gd name="T0" fmla="*/ 54537 w 261"/>
              <a:gd name="T1" fmla="*/ 43234 h 219"/>
              <a:gd name="T2" fmla="*/ 11768 w 261"/>
              <a:gd name="T3" fmla="*/ 43234 h 219"/>
              <a:gd name="T4" fmla="*/ 11768 w 261"/>
              <a:gd name="T5" fmla="*/ 255 h 219"/>
              <a:gd name="T6" fmla="*/ 12023 w 261"/>
              <a:gd name="T7" fmla="*/ 0 h 219"/>
              <a:gd name="T8" fmla="*/ 33280 w 261"/>
              <a:gd name="T9" fmla="*/ 21338 h 219"/>
              <a:gd name="T10" fmla="*/ 61763 w 261"/>
              <a:gd name="T11" fmla="*/ 12065 h 219"/>
              <a:gd name="T12" fmla="*/ 61763 w 261"/>
              <a:gd name="T13" fmla="*/ 12304 h 219"/>
              <a:gd name="T14" fmla="*/ 54537 w 261"/>
              <a:gd name="T15" fmla="*/ 43234 h 219"/>
              <a:gd name="T16" fmla="*/ 12023 w 261"/>
              <a:gd name="T17" fmla="*/ 1015 h 219"/>
              <a:gd name="T18" fmla="*/ 12273 w 261"/>
              <a:gd name="T19" fmla="*/ 42744 h 219"/>
              <a:gd name="T20" fmla="*/ 54028 w 261"/>
              <a:gd name="T21" fmla="*/ 42744 h 219"/>
              <a:gd name="T22" fmla="*/ 61274 w 261"/>
              <a:gd name="T23" fmla="*/ 12809 h 219"/>
              <a:gd name="T24" fmla="*/ 33025 w 261"/>
              <a:gd name="T25" fmla="*/ 22103 h 219"/>
              <a:gd name="T26" fmla="*/ 12023 w 261"/>
              <a:gd name="T27" fmla="*/ 1015 h 219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261" h="219">
                <a:moveTo>
                  <a:pt x="218" y="172"/>
                </a:moveTo>
                <a:cubicBezTo>
                  <a:pt x="170" y="219"/>
                  <a:pt x="94" y="219"/>
                  <a:pt x="47" y="172"/>
                </a:cubicBezTo>
                <a:cubicBezTo>
                  <a:pt x="0" y="125"/>
                  <a:pt x="0" y="48"/>
                  <a:pt x="47" y="1"/>
                </a:cubicBezTo>
                <a:cubicBezTo>
                  <a:pt x="48" y="0"/>
                  <a:pt x="48" y="0"/>
                  <a:pt x="48" y="0"/>
                </a:cubicBezTo>
                <a:cubicBezTo>
                  <a:pt x="133" y="85"/>
                  <a:pt x="133" y="85"/>
                  <a:pt x="133" y="85"/>
                </a:cubicBezTo>
                <a:cubicBezTo>
                  <a:pt x="247" y="48"/>
                  <a:pt x="247" y="48"/>
                  <a:pt x="247" y="48"/>
                </a:cubicBezTo>
                <a:cubicBezTo>
                  <a:pt x="247" y="49"/>
                  <a:pt x="247" y="49"/>
                  <a:pt x="247" y="49"/>
                </a:cubicBezTo>
                <a:cubicBezTo>
                  <a:pt x="261" y="93"/>
                  <a:pt x="250" y="140"/>
                  <a:pt x="218" y="172"/>
                </a:cubicBezTo>
                <a:close/>
                <a:moveTo>
                  <a:pt x="48" y="4"/>
                </a:moveTo>
                <a:cubicBezTo>
                  <a:pt x="3" y="50"/>
                  <a:pt x="3" y="124"/>
                  <a:pt x="49" y="170"/>
                </a:cubicBezTo>
                <a:cubicBezTo>
                  <a:pt x="95" y="216"/>
                  <a:pt x="170" y="216"/>
                  <a:pt x="216" y="170"/>
                </a:cubicBezTo>
                <a:cubicBezTo>
                  <a:pt x="247" y="139"/>
                  <a:pt x="258" y="93"/>
                  <a:pt x="245" y="51"/>
                </a:cubicBezTo>
                <a:cubicBezTo>
                  <a:pt x="132" y="88"/>
                  <a:pt x="132" y="88"/>
                  <a:pt x="132" y="88"/>
                </a:cubicBezTo>
                <a:cubicBezTo>
                  <a:pt x="48" y="4"/>
                  <a:pt x="48" y="4"/>
                  <a:pt x="48" y="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6" name="Freeform 328"/>
          <p:cNvSpPr>
            <a:spLocks/>
          </p:cNvSpPr>
          <p:nvPr/>
        </p:nvSpPr>
        <p:spPr bwMode="auto">
          <a:xfrm>
            <a:off x="5795493" y="2842993"/>
            <a:ext cx="1041089" cy="980736"/>
          </a:xfrm>
          <a:custGeom>
            <a:avLst/>
            <a:gdLst>
              <a:gd name="T0" fmla="*/ 26114 w 104"/>
              <a:gd name="T1" fmla="*/ 4290 h 98"/>
              <a:gd name="T2" fmla="*/ 0 w 104"/>
              <a:gd name="T3" fmla="*/ 8504 h 98"/>
              <a:gd name="T4" fmla="*/ 16082 w 104"/>
              <a:gd name="T5" fmla="*/ 24578 h 98"/>
              <a:gd name="T6" fmla="*/ 26114 w 104"/>
              <a:gd name="T7" fmla="*/ 4290 h 9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04" h="98">
                <a:moveTo>
                  <a:pt x="104" y="17"/>
                </a:moveTo>
                <a:cubicBezTo>
                  <a:pt x="70" y="0"/>
                  <a:pt x="28" y="6"/>
                  <a:pt x="0" y="34"/>
                </a:cubicBezTo>
                <a:cubicBezTo>
                  <a:pt x="64" y="98"/>
                  <a:pt x="64" y="98"/>
                  <a:pt x="64" y="98"/>
                </a:cubicBezTo>
                <a:cubicBezTo>
                  <a:pt x="104" y="17"/>
                  <a:pt x="104" y="17"/>
                  <a:pt x="104" y="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7" name="Freeform 329"/>
          <p:cNvSpPr>
            <a:spLocks/>
          </p:cNvSpPr>
          <p:nvPr/>
        </p:nvSpPr>
        <p:spPr bwMode="auto">
          <a:xfrm>
            <a:off x="5435889" y="3013994"/>
            <a:ext cx="1999193" cy="1810589"/>
          </a:xfrm>
          <a:custGeom>
            <a:avLst/>
            <a:gdLst>
              <a:gd name="T0" fmla="*/ 24995 w 200"/>
              <a:gd name="T1" fmla="*/ 20271 h 181"/>
              <a:gd name="T2" fmla="*/ 8976 w 200"/>
              <a:gd name="T3" fmla="*/ 4272 h 181"/>
              <a:gd name="T4" fmla="*/ 8976 w 200"/>
              <a:gd name="T5" fmla="*/ 36569 h 181"/>
              <a:gd name="T6" fmla="*/ 40954 w 200"/>
              <a:gd name="T7" fmla="*/ 36569 h 181"/>
              <a:gd name="T8" fmla="*/ 40954 w 200"/>
              <a:gd name="T9" fmla="*/ 4272 h 181"/>
              <a:gd name="T10" fmla="*/ 34984 w 200"/>
              <a:gd name="T11" fmla="*/ 0 h 181"/>
              <a:gd name="T12" fmla="*/ 24995 w 200"/>
              <a:gd name="T13" fmla="*/ 20271 h 181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00" h="181">
                <a:moveTo>
                  <a:pt x="100" y="81"/>
                </a:moveTo>
                <a:cubicBezTo>
                  <a:pt x="36" y="17"/>
                  <a:pt x="36" y="17"/>
                  <a:pt x="36" y="17"/>
                </a:cubicBezTo>
                <a:cubicBezTo>
                  <a:pt x="0" y="53"/>
                  <a:pt x="0" y="110"/>
                  <a:pt x="36" y="146"/>
                </a:cubicBezTo>
                <a:cubicBezTo>
                  <a:pt x="71" y="181"/>
                  <a:pt x="129" y="181"/>
                  <a:pt x="164" y="146"/>
                </a:cubicBezTo>
                <a:cubicBezTo>
                  <a:pt x="200" y="110"/>
                  <a:pt x="200" y="53"/>
                  <a:pt x="164" y="17"/>
                </a:cubicBezTo>
                <a:cubicBezTo>
                  <a:pt x="157" y="10"/>
                  <a:pt x="149" y="4"/>
                  <a:pt x="140" y="0"/>
                </a:cubicBezTo>
                <a:cubicBezTo>
                  <a:pt x="100" y="81"/>
                  <a:pt x="100" y="81"/>
                  <a:pt x="100" y="8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8" name="Freeform 330"/>
          <p:cNvSpPr>
            <a:spLocks noEditPoints="1"/>
          </p:cNvSpPr>
          <p:nvPr/>
        </p:nvSpPr>
        <p:spPr bwMode="auto">
          <a:xfrm>
            <a:off x="5425830" y="2993876"/>
            <a:ext cx="2029369" cy="1850824"/>
          </a:xfrm>
          <a:custGeom>
            <a:avLst/>
            <a:gdLst>
              <a:gd name="T0" fmla="*/ 41467 w 203"/>
              <a:gd name="T1" fmla="*/ 37337 h 185"/>
              <a:gd name="T2" fmla="*/ 8976 w 203"/>
              <a:gd name="T3" fmla="*/ 37337 h 185"/>
              <a:gd name="T4" fmla="*/ 8976 w 203"/>
              <a:gd name="T5" fmla="*/ 4527 h 185"/>
              <a:gd name="T6" fmla="*/ 9231 w 203"/>
              <a:gd name="T7" fmla="*/ 4289 h 185"/>
              <a:gd name="T8" fmla="*/ 25256 w 203"/>
              <a:gd name="T9" fmla="*/ 20274 h 185"/>
              <a:gd name="T10" fmla="*/ 35242 w 203"/>
              <a:gd name="T11" fmla="*/ 0 h 185"/>
              <a:gd name="T12" fmla="*/ 35496 w 203"/>
              <a:gd name="T13" fmla="*/ 255 h 185"/>
              <a:gd name="T14" fmla="*/ 41467 w 203"/>
              <a:gd name="T15" fmla="*/ 4527 h 185"/>
              <a:gd name="T16" fmla="*/ 41467 w 203"/>
              <a:gd name="T17" fmla="*/ 37337 h 185"/>
              <a:gd name="T18" fmla="*/ 9231 w 203"/>
              <a:gd name="T19" fmla="*/ 5287 h 185"/>
              <a:gd name="T20" fmla="*/ 9481 w 203"/>
              <a:gd name="T21" fmla="*/ 36832 h 185"/>
              <a:gd name="T22" fmla="*/ 40962 w 203"/>
              <a:gd name="T23" fmla="*/ 36832 h 185"/>
              <a:gd name="T24" fmla="*/ 40962 w 203"/>
              <a:gd name="T25" fmla="*/ 5033 h 185"/>
              <a:gd name="T26" fmla="*/ 35496 w 203"/>
              <a:gd name="T27" fmla="*/ 1014 h 185"/>
              <a:gd name="T28" fmla="*/ 25442 w 203"/>
              <a:gd name="T29" fmla="*/ 21543 h 185"/>
              <a:gd name="T30" fmla="*/ 9231 w 203"/>
              <a:gd name="T31" fmla="*/ 5287 h 185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203" h="185">
                <a:moveTo>
                  <a:pt x="166" y="149"/>
                </a:moveTo>
                <a:cubicBezTo>
                  <a:pt x="130" y="185"/>
                  <a:pt x="72" y="185"/>
                  <a:pt x="36" y="149"/>
                </a:cubicBezTo>
                <a:cubicBezTo>
                  <a:pt x="0" y="113"/>
                  <a:pt x="0" y="54"/>
                  <a:pt x="36" y="18"/>
                </a:cubicBezTo>
                <a:cubicBezTo>
                  <a:pt x="37" y="17"/>
                  <a:pt x="37" y="17"/>
                  <a:pt x="37" y="17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41" y="0"/>
                  <a:pt x="141" y="0"/>
                  <a:pt x="141" y="0"/>
                </a:cubicBezTo>
                <a:cubicBezTo>
                  <a:pt x="142" y="1"/>
                  <a:pt x="142" y="1"/>
                  <a:pt x="142" y="1"/>
                </a:cubicBezTo>
                <a:cubicBezTo>
                  <a:pt x="151" y="5"/>
                  <a:pt x="159" y="11"/>
                  <a:pt x="166" y="18"/>
                </a:cubicBezTo>
                <a:cubicBezTo>
                  <a:pt x="203" y="54"/>
                  <a:pt x="203" y="113"/>
                  <a:pt x="166" y="149"/>
                </a:cubicBezTo>
                <a:close/>
                <a:moveTo>
                  <a:pt x="37" y="21"/>
                </a:moveTo>
                <a:cubicBezTo>
                  <a:pt x="3" y="56"/>
                  <a:pt x="3" y="112"/>
                  <a:pt x="38" y="147"/>
                </a:cubicBezTo>
                <a:cubicBezTo>
                  <a:pt x="73" y="182"/>
                  <a:pt x="130" y="182"/>
                  <a:pt x="164" y="147"/>
                </a:cubicBezTo>
                <a:cubicBezTo>
                  <a:pt x="199" y="112"/>
                  <a:pt x="199" y="55"/>
                  <a:pt x="164" y="20"/>
                </a:cubicBezTo>
                <a:cubicBezTo>
                  <a:pt x="158" y="14"/>
                  <a:pt x="150" y="8"/>
                  <a:pt x="142" y="4"/>
                </a:cubicBezTo>
                <a:cubicBezTo>
                  <a:pt x="102" y="86"/>
                  <a:pt x="102" y="86"/>
                  <a:pt x="102" y="86"/>
                </a:cubicBezTo>
                <a:cubicBezTo>
                  <a:pt x="37" y="21"/>
                  <a:pt x="37" y="21"/>
                  <a:pt x="37" y="2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79" name="Freeform 331"/>
          <p:cNvSpPr>
            <a:spLocks/>
          </p:cNvSpPr>
          <p:nvPr/>
        </p:nvSpPr>
        <p:spPr bwMode="auto">
          <a:xfrm>
            <a:off x="5755258" y="3144758"/>
            <a:ext cx="1370516" cy="1370516"/>
          </a:xfrm>
          <a:custGeom>
            <a:avLst/>
            <a:gdLst>
              <a:gd name="T0" fmla="*/ 28073 w 137"/>
              <a:gd name="T1" fmla="*/ 5983 h 137"/>
              <a:gd name="T2" fmla="*/ 28073 w 137"/>
              <a:gd name="T3" fmla="*/ 28328 h 137"/>
              <a:gd name="T4" fmla="*/ 5983 w 137"/>
              <a:gd name="T5" fmla="*/ 28328 h 137"/>
              <a:gd name="T6" fmla="*/ 5983 w 137"/>
              <a:gd name="T7" fmla="*/ 5983 h 137"/>
              <a:gd name="T8" fmla="*/ 28073 w 137"/>
              <a:gd name="T9" fmla="*/ 5983 h 13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7" h="137">
                <a:moveTo>
                  <a:pt x="112" y="24"/>
                </a:moveTo>
                <a:cubicBezTo>
                  <a:pt x="137" y="49"/>
                  <a:pt x="137" y="88"/>
                  <a:pt x="112" y="113"/>
                </a:cubicBezTo>
                <a:cubicBezTo>
                  <a:pt x="88" y="137"/>
                  <a:pt x="48" y="137"/>
                  <a:pt x="24" y="113"/>
                </a:cubicBezTo>
                <a:cubicBezTo>
                  <a:pt x="0" y="88"/>
                  <a:pt x="0" y="49"/>
                  <a:pt x="24" y="24"/>
                </a:cubicBezTo>
                <a:cubicBezTo>
                  <a:pt x="48" y="0"/>
                  <a:pt x="88" y="0"/>
                  <a:pt x="112" y="2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80" name="Freeform 332"/>
          <p:cNvSpPr>
            <a:spLocks/>
          </p:cNvSpPr>
          <p:nvPr/>
        </p:nvSpPr>
        <p:spPr bwMode="auto">
          <a:xfrm>
            <a:off x="6245625" y="3635127"/>
            <a:ext cx="379721" cy="389780"/>
          </a:xfrm>
          <a:custGeom>
            <a:avLst/>
            <a:gdLst>
              <a:gd name="T0" fmla="*/ 7975 w 38"/>
              <a:gd name="T1" fmla="*/ 1753 h 39"/>
              <a:gd name="T2" fmla="*/ 7975 w 38"/>
              <a:gd name="T3" fmla="*/ 7977 h 39"/>
              <a:gd name="T4" fmla="*/ 1752 w 38"/>
              <a:gd name="T5" fmla="*/ 7977 h 39"/>
              <a:gd name="T6" fmla="*/ 1752 w 38"/>
              <a:gd name="T7" fmla="*/ 1753 h 39"/>
              <a:gd name="T8" fmla="*/ 7975 w 38"/>
              <a:gd name="T9" fmla="*/ 1753 h 3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38" h="39">
                <a:moveTo>
                  <a:pt x="32" y="7"/>
                </a:moveTo>
                <a:cubicBezTo>
                  <a:pt x="38" y="14"/>
                  <a:pt x="38" y="25"/>
                  <a:pt x="32" y="32"/>
                </a:cubicBezTo>
                <a:cubicBezTo>
                  <a:pt x="25" y="39"/>
                  <a:pt x="14" y="39"/>
                  <a:pt x="7" y="32"/>
                </a:cubicBezTo>
                <a:cubicBezTo>
                  <a:pt x="0" y="25"/>
                  <a:pt x="0" y="14"/>
                  <a:pt x="7" y="7"/>
                </a:cubicBezTo>
                <a:cubicBezTo>
                  <a:pt x="14" y="0"/>
                  <a:pt x="25" y="0"/>
                  <a:pt x="32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81" name="Freeform 333"/>
          <p:cNvSpPr>
            <a:spLocks/>
          </p:cNvSpPr>
          <p:nvPr/>
        </p:nvSpPr>
        <p:spPr bwMode="auto">
          <a:xfrm>
            <a:off x="6937170" y="1361832"/>
            <a:ext cx="2409089" cy="860029"/>
          </a:xfrm>
          <a:custGeom>
            <a:avLst/>
            <a:gdLst>
              <a:gd name="T0" fmla="*/ 7 w 958"/>
              <a:gd name="T1" fmla="*/ 342 h 342"/>
              <a:gd name="T2" fmla="*/ 0 w 958"/>
              <a:gd name="T3" fmla="*/ 334 h 342"/>
              <a:gd name="T4" fmla="*/ 330 w 958"/>
              <a:gd name="T5" fmla="*/ 0 h 342"/>
              <a:gd name="T6" fmla="*/ 958 w 958"/>
              <a:gd name="T7" fmla="*/ 0 h 342"/>
              <a:gd name="T8" fmla="*/ 958 w 958"/>
              <a:gd name="T9" fmla="*/ 12 h 342"/>
              <a:gd name="T10" fmla="*/ 338 w 958"/>
              <a:gd name="T11" fmla="*/ 12 h 342"/>
              <a:gd name="T12" fmla="*/ 7 w 958"/>
              <a:gd name="T13" fmla="*/ 342 h 342"/>
              <a:gd name="T14" fmla="*/ 7 w 958"/>
              <a:gd name="T15" fmla="*/ 342 h 342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58" h="342">
                <a:moveTo>
                  <a:pt x="7" y="342"/>
                </a:moveTo>
                <a:lnTo>
                  <a:pt x="0" y="334"/>
                </a:lnTo>
                <a:lnTo>
                  <a:pt x="330" y="0"/>
                </a:lnTo>
                <a:lnTo>
                  <a:pt x="958" y="0"/>
                </a:lnTo>
                <a:lnTo>
                  <a:pt x="958" y="12"/>
                </a:lnTo>
                <a:lnTo>
                  <a:pt x="338" y="12"/>
                </a:lnTo>
                <a:lnTo>
                  <a:pt x="7" y="3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82" name="Freeform 334"/>
          <p:cNvSpPr>
            <a:spLocks/>
          </p:cNvSpPr>
          <p:nvPr/>
        </p:nvSpPr>
        <p:spPr bwMode="auto">
          <a:xfrm>
            <a:off x="7425022" y="2322449"/>
            <a:ext cx="1931296" cy="631192"/>
          </a:xfrm>
          <a:custGeom>
            <a:avLst/>
            <a:gdLst>
              <a:gd name="T0" fmla="*/ 8 w 768"/>
              <a:gd name="T1" fmla="*/ 251 h 251"/>
              <a:gd name="T2" fmla="*/ 0 w 768"/>
              <a:gd name="T3" fmla="*/ 243 h 251"/>
              <a:gd name="T4" fmla="*/ 239 w 768"/>
              <a:gd name="T5" fmla="*/ 0 h 251"/>
              <a:gd name="T6" fmla="*/ 768 w 768"/>
              <a:gd name="T7" fmla="*/ 0 h 251"/>
              <a:gd name="T8" fmla="*/ 768 w 768"/>
              <a:gd name="T9" fmla="*/ 12 h 251"/>
              <a:gd name="T10" fmla="*/ 243 w 768"/>
              <a:gd name="T11" fmla="*/ 12 h 251"/>
              <a:gd name="T12" fmla="*/ 8 w 768"/>
              <a:gd name="T13" fmla="*/ 251 h 251"/>
              <a:gd name="T14" fmla="*/ 8 w 768"/>
              <a:gd name="T15" fmla="*/ 251 h 251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68" h="251">
                <a:moveTo>
                  <a:pt x="8" y="251"/>
                </a:moveTo>
                <a:lnTo>
                  <a:pt x="0" y="243"/>
                </a:lnTo>
                <a:lnTo>
                  <a:pt x="239" y="0"/>
                </a:lnTo>
                <a:lnTo>
                  <a:pt x="768" y="0"/>
                </a:lnTo>
                <a:lnTo>
                  <a:pt x="768" y="12"/>
                </a:lnTo>
                <a:lnTo>
                  <a:pt x="243" y="12"/>
                </a:lnTo>
                <a:lnTo>
                  <a:pt x="8" y="2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83" name="Freeform 335"/>
          <p:cNvSpPr>
            <a:spLocks/>
          </p:cNvSpPr>
          <p:nvPr/>
        </p:nvSpPr>
        <p:spPr bwMode="auto">
          <a:xfrm>
            <a:off x="7387302" y="3283068"/>
            <a:ext cx="1989135" cy="30176"/>
          </a:xfrm>
          <a:custGeom>
            <a:avLst/>
            <a:gdLst>
              <a:gd name="T0" fmla="*/ 791 w 791"/>
              <a:gd name="T1" fmla="*/ 12 h 12"/>
              <a:gd name="T2" fmla="*/ 0 w 791"/>
              <a:gd name="T3" fmla="*/ 12 h 12"/>
              <a:gd name="T4" fmla="*/ 0 w 791"/>
              <a:gd name="T5" fmla="*/ 0 h 12"/>
              <a:gd name="T6" fmla="*/ 791 w 791"/>
              <a:gd name="T7" fmla="*/ 0 h 12"/>
              <a:gd name="T8" fmla="*/ 791 w 791"/>
              <a:gd name="T9" fmla="*/ 12 h 12"/>
              <a:gd name="T10" fmla="*/ 791 w 791"/>
              <a:gd name="T11" fmla="*/ 12 h 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91" h="12">
                <a:moveTo>
                  <a:pt x="791" y="12"/>
                </a:moveTo>
                <a:lnTo>
                  <a:pt x="0" y="12"/>
                </a:lnTo>
                <a:lnTo>
                  <a:pt x="0" y="0"/>
                </a:lnTo>
                <a:lnTo>
                  <a:pt x="791" y="0"/>
                </a:lnTo>
                <a:lnTo>
                  <a:pt x="791" y="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84" name="Freeform 336"/>
          <p:cNvSpPr>
            <a:spLocks/>
          </p:cNvSpPr>
          <p:nvPr/>
        </p:nvSpPr>
        <p:spPr bwMode="auto">
          <a:xfrm>
            <a:off x="3490680" y="3124639"/>
            <a:ext cx="3124608" cy="28800"/>
          </a:xfrm>
          <a:custGeom>
            <a:avLst/>
            <a:gdLst>
              <a:gd name="T0" fmla="*/ 1134 w 1134"/>
              <a:gd name="T1" fmla="*/ 12 h 12"/>
              <a:gd name="T2" fmla="*/ 0 w 1134"/>
              <a:gd name="T3" fmla="*/ 12 h 12"/>
              <a:gd name="T4" fmla="*/ 0 w 1134"/>
              <a:gd name="T5" fmla="*/ 0 h 12"/>
              <a:gd name="T6" fmla="*/ 1134 w 1134"/>
              <a:gd name="T7" fmla="*/ 0 h 12"/>
              <a:gd name="T8" fmla="*/ 1134 w 1134"/>
              <a:gd name="T9" fmla="*/ 12 h 12"/>
              <a:gd name="T10" fmla="*/ 1134 w 1134"/>
              <a:gd name="T11" fmla="*/ 12 h 1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134" h="12">
                <a:moveTo>
                  <a:pt x="1134" y="12"/>
                </a:moveTo>
                <a:lnTo>
                  <a:pt x="0" y="12"/>
                </a:lnTo>
                <a:lnTo>
                  <a:pt x="0" y="0"/>
                </a:lnTo>
                <a:lnTo>
                  <a:pt x="1134" y="0"/>
                </a:lnTo>
                <a:lnTo>
                  <a:pt x="1134" y="1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85" name="Oval 337"/>
          <p:cNvSpPr>
            <a:spLocks noChangeArrowheads="1"/>
          </p:cNvSpPr>
          <p:nvPr/>
        </p:nvSpPr>
        <p:spPr bwMode="auto">
          <a:xfrm>
            <a:off x="3436612" y="3094464"/>
            <a:ext cx="108133" cy="10813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86" name="Oval 338"/>
          <p:cNvSpPr>
            <a:spLocks noChangeArrowheads="1"/>
          </p:cNvSpPr>
          <p:nvPr/>
        </p:nvSpPr>
        <p:spPr bwMode="auto">
          <a:xfrm>
            <a:off x="9326142" y="3242833"/>
            <a:ext cx="110647" cy="110647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87" name="Oval 339"/>
          <p:cNvSpPr>
            <a:spLocks noChangeArrowheads="1"/>
          </p:cNvSpPr>
          <p:nvPr/>
        </p:nvSpPr>
        <p:spPr bwMode="auto">
          <a:xfrm>
            <a:off x="9326142" y="2292274"/>
            <a:ext cx="110647" cy="110647"/>
          </a:xfrm>
          <a:prstGeom prst="ellipse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7788" name="Oval 340"/>
          <p:cNvSpPr>
            <a:spLocks noChangeArrowheads="1"/>
          </p:cNvSpPr>
          <p:nvPr/>
        </p:nvSpPr>
        <p:spPr bwMode="auto">
          <a:xfrm>
            <a:off x="9326142" y="1331655"/>
            <a:ext cx="110647" cy="110647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377" name="TextBox 376"/>
          <p:cNvSpPr txBox="1"/>
          <p:nvPr/>
        </p:nvSpPr>
        <p:spPr bwMode="auto">
          <a:xfrm>
            <a:off x="8239172" y="2920670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sz="1600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378" name="TextBox 377"/>
          <p:cNvSpPr txBox="1"/>
          <p:nvPr/>
        </p:nvSpPr>
        <p:spPr bwMode="auto">
          <a:xfrm>
            <a:off x="3634642" y="2749439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6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379" name="TextBox 378"/>
          <p:cNvSpPr txBox="1"/>
          <p:nvPr/>
        </p:nvSpPr>
        <p:spPr bwMode="auto">
          <a:xfrm>
            <a:off x="8187877" y="1961179"/>
            <a:ext cx="121058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zh-CN" altLang="en-US" sz="1600" spc="400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</a:p>
        </p:txBody>
      </p:sp>
      <p:sp>
        <p:nvSpPr>
          <p:cNvPr id="380" name="TextBox 379"/>
          <p:cNvSpPr txBox="1"/>
          <p:nvPr/>
        </p:nvSpPr>
        <p:spPr bwMode="auto">
          <a:xfrm>
            <a:off x="8239172" y="1004567"/>
            <a:ext cx="115929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r"/>
            <a:r>
              <a:rPr lang="zh-CN" altLang="en-US" sz="1600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67D85B0F-679A-45A4-9D50-FBFD02DDF6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4565" y="2687322"/>
            <a:ext cx="2199806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30" name="矩形 1">
            <a:extLst>
              <a:ext uri="{FF2B5EF4-FFF2-40B4-BE49-F238E27FC236}">
                <a16:creationId xmlns:a16="http://schemas.microsoft.com/office/drawing/2014/main" id="{59671AC6-A0E8-44B9-BBA0-098849F707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26142" y="851345"/>
            <a:ext cx="2199806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31" name="矩形 1">
            <a:extLst>
              <a:ext uri="{FF2B5EF4-FFF2-40B4-BE49-F238E27FC236}">
                <a16:creationId xmlns:a16="http://schemas.microsoft.com/office/drawing/2014/main" id="{55EEF046-0C5A-4567-9990-A9F279A1CE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26142" y="1898150"/>
            <a:ext cx="2199806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  <p:sp>
        <p:nvSpPr>
          <p:cNvPr id="32" name="矩形 1">
            <a:extLst>
              <a:ext uri="{FF2B5EF4-FFF2-40B4-BE49-F238E27FC236}">
                <a16:creationId xmlns:a16="http://schemas.microsoft.com/office/drawing/2014/main" id="{5C0559B7-9737-4AE5-AEC1-D7B430D24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26142" y="2888385"/>
            <a:ext cx="2199806" cy="741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Please replace text, click add relevant headline, modify the text content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switch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7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7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7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27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7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27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27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27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27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27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27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27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27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27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27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27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27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2000"/>
                                        <p:tgtEl>
                                          <p:spTgt spid="27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27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27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27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27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2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2" dur="2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5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4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6" grpId="0"/>
      <p:bldP spid="27767" grpId="0" animBg="1"/>
      <p:bldP spid="27768" grpId="0" animBg="1"/>
      <p:bldP spid="27769" grpId="0" animBg="1"/>
      <p:bldP spid="27770" grpId="0" animBg="1"/>
      <p:bldP spid="27771" grpId="0" animBg="1"/>
      <p:bldP spid="27772" grpId="0" animBg="1"/>
      <p:bldP spid="27773" grpId="0" animBg="1"/>
      <p:bldP spid="27774" grpId="0" animBg="1"/>
      <p:bldP spid="27775" grpId="0" animBg="1"/>
      <p:bldP spid="27776" grpId="0" animBg="1"/>
      <p:bldP spid="27777" grpId="0" animBg="1"/>
      <p:bldP spid="27778" grpId="0" animBg="1"/>
      <p:bldP spid="27779" grpId="0" animBg="1"/>
      <p:bldP spid="27780" grpId="0" animBg="1"/>
      <p:bldP spid="27781" grpId="0" animBg="1"/>
      <p:bldP spid="27782" grpId="0" animBg="1"/>
      <p:bldP spid="27783" grpId="0" animBg="1"/>
      <p:bldP spid="27784" grpId="0" animBg="1"/>
      <p:bldP spid="27785" grpId="0" animBg="1"/>
      <p:bldP spid="27786" grpId="0" animBg="1"/>
      <p:bldP spid="27787" grpId="0" animBg="1"/>
      <p:bldP spid="27788" grpId="0" animBg="1"/>
      <p:bldP spid="377" grpId="0"/>
      <p:bldP spid="378" grpId="0"/>
      <p:bldP spid="379" grpId="0"/>
      <p:bldP spid="380" grpId="0"/>
      <p:bldP spid="29" grpId="0"/>
      <p:bldP spid="30" grpId="0"/>
      <p:bldP spid="31" grpId="0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4" name="Rectangle 10"/>
          <p:cNvSpPr>
            <a:spLocks noChangeArrowheads="1"/>
          </p:cNvSpPr>
          <p:nvPr/>
        </p:nvSpPr>
        <p:spPr bwMode="auto">
          <a:xfrm>
            <a:off x="1002569" y="3380662"/>
            <a:ext cx="168177" cy="142100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55" name="Rectangle 11"/>
          <p:cNvSpPr>
            <a:spLocks noChangeArrowheads="1"/>
          </p:cNvSpPr>
          <p:nvPr/>
        </p:nvSpPr>
        <p:spPr bwMode="auto">
          <a:xfrm>
            <a:off x="1257548" y="2556259"/>
            <a:ext cx="168177" cy="2245412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56" name="Rectangle 12"/>
          <p:cNvSpPr>
            <a:spLocks noChangeArrowheads="1"/>
          </p:cNvSpPr>
          <p:nvPr/>
        </p:nvSpPr>
        <p:spPr bwMode="auto">
          <a:xfrm>
            <a:off x="1517949" y="3044393"/>
            <a:ext cx="162752" cy="175727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57" name="Rectangle 13"/>
          <p:cNvSpPr>
            <a:spLocks noChangeArrowheads="1"/>
          </p:cNvSpPr>
          <p:nvPr/>
        </p:nvSpPr>
        <p:spPr bwMode="auto">
          <a:xfrm>
            <a:off x="1772929" y="3543372"/>
            <a:ext cx="168177" cy="1258299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58" name="Rectangle 14"/>
          <p:cNvSpPr>
            <a:spLocks noChangeArrowheads="1"/>
          </p:cNvSpPr>
          <p:nvPr/>
        </p:nvSpPr>
        <p:spPr bwMode="auto">
          <a:xfrm>
            <a:off x="2646366" y="2659310"/>
            <a:ext cx="151903" cy="2142361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59" name="Rectangle 15"/>
          <p:cNvSpPr>
            <a:spLocks noChangeArrowheads="1"/>
          </p:cNvSpPr>
          <p:nvPr/>
        </p:nvSpPr>
        <p:spPr bwMode="auto">
          <a:xfrm>
            <a:off x="2890493" y="3635577"/>
            <a:ext cx="162752" cy="116609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0" name="Rectangle 16"/>
          <p:cNvSpPr>
            <a:spLocks noChangeArrowheads="1"/>
          </p:cNvSpPr>
          <p:nvPr/>
        </p:nvSpPr>
        <p:spPr bwMode="auto">
          <a:xfrm>
            <a:off x="3145473" y="3917609"/>
            <a:ext cx="168177" cy="884063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1" name="Rectangle 17"/>
          <p:cNvSpPr>
            <a:spLocks noChangeArrowheads="1"/>
          </p:cNvSpPr>
          <p:nvPr/>
        </p:nvSpPr>
        <p:spPr bwMode="auto">
          <a:xfrm>
            <a:off x="3400452" y="4367775"/>
            <a:ext cx="168177" cy="43389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2" name="Rectangle 18"/>
          <p:cNvSpPr>
            <a:spLocks noChangeArrowheads="1"/>
          </p:cNvSpPr>
          <p:nvPr/>
        </p:nvSpPr>
        <p:spPr bwMode="auto">
          <a:xfrm>
            <a:off x="4273889" y="3944727"/>
            <a:ext cx="151903" cy="856944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3" name="Rectangle 19"/>
          <p:cNvSpPr>
            <a:spLocks noChangeArrowheads="1"/>
          </p:cNvSpPr>
          <p:nvPr/>
        </p:nvSpPr>
        <p:spPr bwMode="auto">
          <a:xfrm>
            <a:off x="4528867" y="4085743"/>
            <a:ext cx="151903" cy="715928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4" name="Rectangle 20"/>
          <p:cNvSpPr>
            <a:spLocks noChangeArrowheads="1"/>
          </p:cNvSpPr>
          <p:nvPr/>
        </p:nvSpPr>
        <p:spPr bwMode="auto">
          <a:xfrm>
            <a:off x="4772997" y="4378623"/>
            <a:ext cx="168177" cy="423048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5" name="Rectangle 21"/>
          <p:cNvSpPr>
            <a:spLocks noChangeArrowheads="1"/>
          </p:cNvSpPr>
          <p:nvPr/>
        </p:nvSpPr>
        <p:spPr bwMode="auto">
          <a:xfrm>
            <a:off x="5027974" y="2442362"/>
            <a:ext cx="168177" cy="2359309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6" name="Rectangle 22"/>
          <p:cNvSpPr>
            <a:spLocks noChangeArrowheads="1"/>
          </p:cNvSpPr>
          <p:nvPr/>
        </p:nvSpPr>
        <p:spPr bwMode="auto">
          <a:xfrm>
            <a:off x="5901412" y="2800326"/>
            <a:ext cx="168177" cy="2001345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7" name="Rectangle 23"/>
          <p:cNvSpPr>
            <a:spLocks noChangeArrowheads="1"/>
          </p:cNvSpPr>
          <p:nvPr/>
        </p:nvSpPr>
        <p:spPr bwMode="auto">
          <a:xfrm>
            <a:off x="6156390" y="2442362"/>
            <a:ext cx="157327" cy="2359309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8" name="Rectangle 24"/>
          <p:cNvSpPr>
            <a:spLocks noChangeArrowheads="1"/>
          </p:cNvSpPr>
          <p:nvPr/>
        </p:nvSpPr>
        <p:spPr bwMode="auto">
          <a:xfrm>
            <a:off x="6411369" y="2659310"/>
            <a:ext cx="157327" cy="2142361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22869" name="Rectangle 25"/>
          <p:cNvSpPr>
            <a:spLocks noChangeArrowheads="1"/>
          </p:cNvSpPr>
          <p:nvPr/>
        </p:nvSpPr>
        <p:spPr bwMode="auto">
          <a:xfrm>
            <a:off x="6655498" y="3380662"/>
            <a:ext cx="168177" cy="1421009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/>
          <a:lstStyle/>
          <a:p>
            <a:endParaRPr lang="zh-CN" altLang="en-US" sz="2400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49" name="矩形 1"/>
          <p:cNvSpPr>
            <a:spLocks noChangeArrowheads="1"/>
          </p:cNvSpPr>
          <p:nvPr/>
        </p:nvSpPr>
        <p:spPr bwMode="auto">
          <a:xfrm>
            <a:off x="7285389" y="1602792"/>
            <a:ext cx="4224967" cy="4255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Nunc viverra imperdiet enim. Fusce est. Vivamus a tellus.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Pellentesque habitant morbi tristique senectus et netus et malesuada fames ac turpis egestas. Proin pharetra nonummy pede. Mauris et orci.</a:t>
            </a: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cxnSp>
        <p:nvCxnSpPr>
          <p:cNvPr id="553" name="直接连接符 552"/>
          <p:cNvCxnSpPr/>
          <p:nvPr/>
        </p:nvCxnSpPr>
        <p:spPr>
          <a:xfrm>
            <a:off x="856735" y="1471673"/>
            <a:ext cx="1202725" cy="0"/>
          </a:xfrm>
          <a:prstGeom prst="line">
            <a:avLst/>
          </a:prstGeom>
          <a:noFill/>
          <a:ln w="508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66" name="直接连接符 565"/>
          <p:cNvCxnSpPr/>
          <p:nvPr/>
        </p:nvCxnSpPr>
        <p:spPr>
          <a:xfrm>
            <a:off x="856735" y="2213079"/>
            <a:ext cx="1202725" cy="0"/>
          </a:xfrm>
          <a:prstGeom prst="line">
            <a:avLst/>
          </a:prstGeom>
          <a:noFill/>
          <a:ln w="508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69" name="直接连接符 568"/>
          <p:cNvCxnSpPr/>
          <p:nvPr/>
        </p:nvCxnSpPr>
        <p:spPr>
          <a:xfrm>
            <a:off x="856735" y="4931565"/>
            <a:ext cx="1202725" cy="0"/>
          </a:xfrm>
          <a:prstGeom prst="line">
            <a:avLst/>
          </a:prstGeom>
          <a:noFill/>
          <a:ln w="508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9" name="直接连接符 578"/>
          <p:cNvCxnSpPr/>
          <p:nvPr/>
        </p:nvCxnSpPr>
        <p:spPr>
          <a:xfrm>
            <a:off x="856735" y="5769765"/>
            <a:ext cx="1202725" cy="0"/>
          </a:xfrm>
          <a:prstGeom prst="line">
            <a:avLst/>
          </a:prstGeom>
          <a:noFill/>
          <a:ln w="508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0" name="直接连接符 579"/>
          <p:cNvCxnSpPr/>
          <p:nvPr/>
        </p:nvCxnSpPr>
        <p:spPr>
          <a:xfrm>
            <a:off x="2533135" y="1471673"/>
            <a:ext cx="1202725" cy="0"/>
          </a:xfrm>
          <a:prstGeom prst="line">
            <a:avLst/>
          </a:prstGeom>
          <a:noFill/>
          <a:ln w="508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1" name="直接连接符 580"/>
          <p:cNvCxnSpPr/>
          <p:nvPr/>
        </p:nvCxnSpPr>
        <p:spPr>
          <a:xfrm>
            <a:off x="2533135" y="2213079"/>
            <a:ext cx="1202725" cy="0"/>
          </a:xfrm>
          <a:prstGeom prst="line">
            <a:avLst/>
          </a:prstGeom>
          <a:noFill/>
          <a:ln w="508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2" name="直接连接符 581"/>
          <p:cNvCxnSpPr/>
          <p:nvPr/>
        </p:nvCxnSpPr>
        <p:spPr>
          <a:xfrm>
            <a:off x="2533135" y="4931565"/>
            <a:ext cx="1202725" cy="0"/>
          </a:xfrm>
          <a:prstGeom prst="line">
            <a:avLst/>
          </a:prstGeom>
          <a:noFill/>
          <a:ln w="508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3" name="直接连接符 582"/>
          <p:cNvCxnSpPr/>
          <p:nvPr/>
        </p:nvCxnSpPr>
        <p:spPr>
          <a:xfrm>
            <a:off x="2533135" y="5769765"/>
            <a:ext cx="1202725" cy="0"/>
          </a:xfrm>
          <a:prstGeom prst="line">
            <a:avLst/>
          </a:prstGeom>
          <a:noFill/>
          <a:ln w="508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4" name="直接连接符 583"/>
          <p:cNvCxnSpPr/>
          <p:nvPr/>
        </p:nvCxnSpPr>
        <p:spPr>
          <a:xfrm>
            <a:off x="4107935" y="1471673"/>
            <a:ext cx="1202725" cy="0"/>
          </a:xfrm>
          <a:prstGeom prst="line">
            <a:avLst/>
          </a:prstGeom>
          <a:noFill/>
          <a:ln w="508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5" name="直接连接符 584"/>
          <p:cNvCxnSpPr/>
          <p:nvPr/>
        </p:nvCxnSpPr>
        <p:spPr>
          <a:xfrm>
            <a:off x="4107935" y="2213079"/>
            <a:ext cx="1202725" cy="0"/>
          </a:xfrm>
          <a:prstGeom prst="line">
            <a:avLst/>
          </a:prstGeom>
          <a:noFill/>
          <a:ln w="508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6" name="直接连接符 585"/>
          <p:cNvCxnSpPr/>
          <p:nvPr/>
        </p:nvCxnSpPr>
        <p:spPr>
          <a:xfrm>
            <a:off x="4107935" y="4931565"/>
            <a:ext cx="1202725" cy="0"/>
          </a:xfrm>
          <a:prstGeom prst="line">
            <a:avLst/>
          </a:prstGeom>
          <a:noFill/>
          <a:ln w="508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7" name="直接连接符 586"/>
          <p:cNvCxnSpPr/>
          <p:nvPr/>
        </p:nvCxnSpPr>
        <p:spPr>
          <a:xfrm>
            <a:off x="4107935" y="5769765"/>
            <a:ext cx="1202725" cy="0"/>
          </a:xfrm>
          <a:prstGeom prst="line">
            <a:avLst/>
          </a:prstGeom>
          <a:noFill/>
          <a:ln w="508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8" name="直接连接符 587"/>
          <p:cNvCxnSpPr/>
          <p:nvPr/>
        </p:nvCxnSpPr>
        <p:spPr>
          <a:xfrm>
            <a:off x="5733535" y="1471673"/>
            <a:ext cx="1202725" cy="0"/>
          </a:xfrm>
          <a:prstGeom prst="line">
            <a:avLst/>
          </a:prstGeom>
          <a:noFill/>
          <a:ln w="508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89" name="直接连接符 588"/>
          <p:cNvCxnSpPr/>
          <p:nvPr/>
        </p:nvCxnSpPr>
        <p:spPr>
          <a:xfrm>
            <a:off x="5733535" y="2213079"/>
            <a:ext cx="1202725" cy="0"/>
          </a:xfrm>
          <a:prstGeom prst="line">
            <a:avLst/>
          </a:prstGeom>
          <a:noFill/>
          <a:ln w="508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90" name="直接连接符 589"/>
          <p:cNvCxnSpPr/>
          <p:nvPr/>
        </p:nvCxnSpPr>
        <p:spPr>
          <a:xfrm>
            <a:off x="5733535" y="4931565"/>
            <a:ext cx="1202725" cy="0"/>
          </a:xfrm>
          <a:prstGeom prst="line">
            <a:avLst/>
          </a:prstGeom>
          <a:noFill/>
          <a:ln w="508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91" name="直接连接符 590"/>
          <p:cNvCxnSpPr/>
          <p:nvPr/>
        </p:nvCxnSpPr>
        <p:spPr>
          <a:xfrm>
            <a:off x="5733535" y="5769765"/>
            <a:ext cx="1202725" cy="0"/>
          </a:xfrm>
          <a:prstGeom prst="line">
            <a:avLst/>
          </a:prstGeom>
          <a:noFill/>
          <a:ln w="508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92" name="TextBox 591"/>
          <p:cNvSpPr txBox="1"/>
          <p:nvPr/>
        </p:nvSpPr>
        <p:spPr>
          <a:xfrm>
            <a:off x="840224" y="5017101"/>
            <a:ext cx="1138453" cy="6667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3733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35</a:t>
            </a:r>
            <a:r>
              <a:rPr lang="en-US" altLang="zh-CN" sz="2667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3733" dirty="0">
              <a:solidFill>
                <a:schemeClr val="accent1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93" name="TextBox 592"/>
          <p:cNvSpPr txBox="1"/>
          <p:nvPr/>
        </p:nvSpPr>
        <p:spPr>
          <a:xfrm>
            <a:off x="2567424" y="5017101"/>
            <a:ext cx="1138453" cy="6667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3733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35</a:t>
            </a:r>
            <a:r>
              <a:rPr lang="en-US" altLang="zh-CN" sz="2667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2667" dirty="0">
              <a:solidFill>
                <a:schemeClr val="accent2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94" name="TextBox 593"/>
          <p:cNvSpPr txBox="1"/>
          <p:nvPr/>
        </p:nvSpPr>
        <p:spPr>
          <a:xfrm>
            <a:off x="4193024" y="5017101"/>
            <a:ext cx="1138453" cy="6667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3733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35</a:t>
            </a:r>
            <a:r>
              <a:rPr lang="en-US" altLang="zh-CN" sz="2667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3733" dirty="0">
              <a:solidFill>
                <a:schemeClr val="accent3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95" name="TextBox 594"/>
          <p:cNvSpPr txBox="1"/>
          <p:nvPr/>
        </p:nvSpPr>
        <p:spPr>
          <a:xfrm>
            <a:off x="5793224" y="5017101"/>
            <a:ext cx="1138453" cy="6667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en-US" altLang="zh-CN" sz="3733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35</a:t>
            </a:r>
            <a:r>
              <a:rPr lang="en-US" altLang="zh-CN" sz="2667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%</a:t>
            </a:r>
            <a:endParaRPr lang="zh-CN" altLang="en-US" sz="2667" dirty="0">
              <a:solidFill>
                <a:schemeClr val="accent4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96" name="TextBox 595"/>
          <p:cNvSpPr txBox="1"/>
          <p:nvPr/>
        </p:nvSpPr>
        <p:spPr bwMode="auto">
          <a:xfrm>
            <a:off x="785478" y="1479683"/>
            <a:ext cx="1345240" cy="6669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867" spc="4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  <a:endParaRPr lang="en-US" altLang="zh-CN" sz="1867" spc="400" dirty="0">
              <a:solidFill>
                <a:schemeClr val="accent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  <a:p>
            <a:pPr algn="ctr">
              <a:defRPr/>
            </a:pPr>
            <a:r>
              <a:rPr lang="zh-CN" altLang="en-US" sz="1867" spc="400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添加标题</a:t>
            </a:r>
            <a:endParaRPr lang="en-US" altLang="zh-CN" sz="1867" spc="400" dirty="0">
              <a:solidFill>
                <a:schemeClr val="accent1"/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597" name="TextBox 596"/>
          <p:cNvSpPr txBox="1"/>
          <p:nvPr/>
        </p:nvSpPr>
        <p:spPr bwMode="auto">
          <a:xfrm>
            <a:off x="2487527" y="1479683"/>
            <a:ext cx="1293944" cy="666977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  <a:endParaRPr lang="en-US" altLang="zh-CN" sz="1867" dirty="0">
              <a:solidFill>
                <a:schemeClr val="accent2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r>
              <a:rPr lang="zh-CN" altLang="en-US" sz="1867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  <a:endParaRPr lang="en-US" altLang="zh-CN" sz="1867" dirty="0">
              <a:solidFill>
                <a:schemeClr val="accent2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98" name="TextBox 597"/>
          <p:cNvSpPr txBox="1"/>
          <p:nvPr/>
        </p:nvSpPr>
        <p:spPr bwMode="auto">
          <a:xfrm>
            <a:off x="4087727" y="1479683"/>
            <a:ext cx="1293944" cy="666977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  <a:endParaRPr lang="en-US" altLang="zh-CN" sz="1867" dirty="0">
              <a:solidFill>
                <a:schemeClr val="accent3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r>
              <a:rPr lang="zh-CN" altLang="en-US" sz="1867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  <a:endParaRPr lang="en-US" altLang="zh-CN" sz="1867" dirty="0">
              <a:solidFill>
                <a:schemeClr val="accent3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599" name="TextBox 598"/>
          <p:cNvSpPr txBox="1"/>
          <p:nvPr/>
        </p:nvSpPr>
        <p:spPr bwMode="auto">
          <a:xfrm>
            <a:off x="5687927" y="1479683"/>
            <a:ext cx="1293944" cy="666977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  <a:endParaRPr lang="en-US" altLang="zh-CN" sz="1867" dirty="0">
              <a:solidFill>
                <a:schemeClr val="accent4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  <a:p>
            <a:r>
              <a:rPr lang="zh-CN" altLang="en-US" sz="1867" dirty="0">
                <a:solidFill>
                  <a:schemeClr val="accent4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  <a:endParaRPr lang="en-US" altLang="zh-CN" sz="1867" dirty="0">
              <a:solidFill>
                <a:schemeClr val="accent4"/>
              </a:solidFill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switch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2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2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2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2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2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2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2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2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2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2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2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2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2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5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54" grpId="0" animBg="1"/>
      <p:bldP spid="22855" grpId="0" animBg="1"/>
      <p:bldP spid="22856" grpId="0" animBg="1"/>
      <p:bldP spid="22857" grpId="0" animBg="1"/>
      <p:bldP spid="22858" grpId="0" animBg="1"/>
      <p:bldP spid="22859" grpId="0" animBg="1"/>
      <p:bldP spid="22860" grpId="0" animBg="1"/>
      <p:bldP spid="22861" grpId="0" animBg="1"/>
      <p:bldP spid="22862" grpId="0" animBg="1"/>
      <p:bldP spid="22863" grpId="0" animBg="1"/>
      <p:bldP spid="22864" grpId="0" animBg="1"/>
      <p:bldP spid="22865" grpId="0" animBg="1"/>
      <p:bldP spid="22866" grpId="0" animBg="1"/>
      <p:bldP spid="22867" grpId="0" animBg="1"/>
      <p:bldP spid="22868" grpId="0" animBg="1"/>
      <p:bldP spid="22869" grpId="0" animBg="1"/>
      <p:bldP spid="549" grpId="0"/>
      <p:bldP spid="592" grpId="0"/>
      <p:bldP spid="593" grpId="0"/>
      <p:bldP spid="594" grpId="0"/>
      <p:bldP spid="595" grpId="0"/>
      <p:bldP spid="596" grpId="0"/>
      <p:bldP spid="597" grpId="0"/>
      <p:bldP spid="598" grpId="0"/>
      <p:bldP spid="59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26" name="Freeform 741"/>
          <p:cNvSpPr>
            <a:spLocks/>
          </p:cNvSpPr>
          <p:nvPr/>
        </p:nvSpPr>
        <p:spPr bwMode="auto">
          <a:xfrm>
            <a:off x="2023298" y="1746421"/>
            <a:ext cx="7433076" cy="2761688"/>
          </a:xfrm>
          <a:custGeom>
            <a:avLst/>
            <a:gdLst>
              <a:gd name="T0" fmla="*/ 61 w 1368"/>
              <a:gd name="T1" fmla="*/ 443 h 445"/>
              <a:gd name="T2" fmla="*/ 3 w 1368"/>
              <a:gd name="T3" fmla="*/ 373 h 445"/>
              <a:gd name="T4" fmla="*/ 64 w 1368"/>
              <a:gd name="T5" fmla="*/ 428 h 445"/>
              <a:gd name="T6" fmla="*/ 125 w 1368"/>
              <a:gd name="T7" fmla="*/ 283 h 445"/>
              <a:gd name="T8" fmla="*/ 190 w 1368"/>
              <a:gd name="T9" fmla="*/ 186 h 445"/>
              <a:gd name="T10" fmla="*/ 253 w 1368"/>
              <a:gd name="T11" fmla="*/ 366 h 445"/>
              <a:gd name="T12" fmla="*/ 430 w 1368"/>
              <a:gd name="T13" fmla="*/ 67 h 445"/>
              <a:gd name="T14" fmla="*/ 440 w 1368"/>
              <a:gd name="T15" fmla="*/ 64 h 445"/>
              <a:gd name="T16" fmla="*/ 618 w 1368"/>
              <a:gd name="T17" fmla="*/ 153 h 445"/>
              <a:gd name="T18" fmla="*/ 626 w 1368"/>
              <a:gd name="T19" fmla="*/ 156 h 445"/>
              <a:gd name="T20" fmla="*/ 740 w 1368"/>
              <a:gd name="T21" fmla="*/ 247 h 445"/>
              <a:gd name="T22" fmla="*/ 748 w 1368"/>
              <a:gd name="T23" fmla="*/ 246 h 445"/>
              <a:gd name="T24" fmla="*/ 811 w 1368"/>
              <a:gd name="T25" fmla="*/ 309 h 445"/>
              <a:gd name="T26" fmla="*/ 926 w 1368"/>
              <a:gd name="T27" fmla="*/ 427 h 445"/>
              <a:gd name="T28" fmla="*/ 986 w 1368"/>
              <a:gd name="T29" fmla="*/ 311 h 445"/>
              <a:gd name="T30" fmla="*/ 1109 w 1368"/>
              <a:gd name="T31" fmla="*/ 157 h 445"/>
              <a:gd name="T32" fmla="*/ 1120 w 1368"/>
              <a:gd name="T33" fmla="*/ 158 h 445"/>
              <a:gd name="T34" fmla="*/ 1356 w 1368"/>
              <a:gd name="T35" fmla="*/ 4 h 445"/>
              <a:gd name="T36" fmla="*/ 1366 w 1368"/>
              <a:gd name="T37" fmla="*/ 10 h 445"/>
              <a:gd name="T38" fmla="*/ 1178 w 1368"/>
              <a:gd name="T39" fmla="*/ 321 h 445"/>
              <a:gd name="T40" fmla="*/ 1113 w 1368"/>
              <a:gd name="T41" fmla="*/ 173 h 445"/>
              <a:gd name="T42" fmla="*/ 1057 w 1368"/>
              <a:gd name="T43" fmla="*/ 255 h 445"/>
              <a:gd name="T44" fmla="*/ 934 w 1368"/>
              <a:gd name="T45" fmla="*/ 438 h 445"/>
              <a:gd name="T46" fmla="*/ 868 w 1368"/>
              <a:gd name="T47" fmla="*/ 414 h 445"/>
              <a:gd name="T48" fmla="*/ 801 w 1368"/>
              <a:gd name="T49" fmla="*/ 316 h 445"/>
              <a:gd name="T50" fmla="*/ 687 w 1368"/>
              <a:gd name="T51" fmla="*/ 319 h 445"/>
              <a:gd name="T52" fmla="*/ 677 w 1368"/>
              <a:gd name="T53" fmla="*/ 317 h 445"/>
              <a:gd name="T54" fmla="*/ 564 w 1368"/>
              <a:gd name="T55" fmla="*/ 194 h 445"/>
              <a:gd name="T56" fmla="*/ 438 w 1368"/>
              <a:gd name="T57" fmla="*/ 79 h 445"/>
              <a:gd name="T58" fmla="*/ 378 w 1368"/>
              <a:gd name="T59" fmla="*/ 258 h 445"/>
              <a:gd name="T60" fmla="*/ 249 w 1368"/>
              <a:gd name="T61" fmla="*/ 383 h 445"/>
              <a:gd name="T62" fmla="*/ 187 w 1368"/>
              <a:gd name="T63" fmla="*/ 206 h 445"/>
              <a:gd name="T64" fmla="*/ 71 w 1368"/>
              <a:gd name="T65" fmla="*/ 441 h 445"/>
              <a:gd name="T66" fmla="*/ 65 w 1368"/>
              <a:gd name="T67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68" h="445">
                <a:moveTo>
                  <a:pt x="65" y="445"/>
                </a:moveTo>
                <a:cubicBezTo>
                  <a:pt x="64" y="445"/>
                  <a:pt x="62" y="444"/>
                  <a:pt x="61" y="443"/>
                </a:cubicBezTo>
                <a:cubicBezTo>
                  <a:pt x="2" y="381"/>
                  <a:pt x="2" y="381"/>
                  <a:pt x="2" y="381"/>
                </a:cubicBezTo>
                <a:cubicBezTo>
                  <a:pt x="0" y="379"/>
                  <a:pt x="0" y="375"/>
                  <a:pt x="3" y="373"/>
                </a:cubicBezTo>
                <a:cubicBezTo>
                  <a:pt x="5" y="370"/>
                  <a:pt x="9" y="370"/>
                  <a:pt x="11" y="373"/>
                </a:cubicBezTo>
                <a:cubicBezTo>
                  <a:pt x="64" y="428"/>
                  <a:pt x="64" y="428"/>
                  <a:pt x="64" y="428"/>
                </a:cubicBezTo>
                <a:cubicBezTo>
                  <a:pt x="124" y="283"/>
                  <a:pt x="124" y="283"/>
                  <a:pt x="124" y="283"/>
                </a:cubicBezTo>
                <a:cubicBezTo>
                  <a:pt x="125" y="283"/>
                  <a:pt x="125" y="283"/>
                  <a:pt x="125" y="283"/>
                </a:cubicBezTo>
                <a:cubicBezTo>
                  <a:pt x="184" y="189"/>
                  <a:pt x="184" y="189"/>
                  <a:pt x="184" y="189"/>
                </a:cubicBezTo>
                <a:cubicBezTo>
                  <a:pt x="185" y="187"/>
                  <a:pt x="187" y="186"/>
                  <a:pt x="190" y="186"/>
                </a:cubicBezTo>
                <a:cubicBezTo>
                  <a:pt x="192" y="186"/>
                  <a:pt x="194" y="188"/>
                  <a:pt x="195" y="190"/>
                </a:cubicBezTo>
                <a:cubicBezTo>
                  <a:pt x="253" y="366"/>
                  <a:pt x="253" y="366"/>
                  <a:pt x="253" y="366"/>
                </a:cubicBezTo>
                <a:cubicBezTo>
                  <a:pt x="369" y="250"/>
                  <a:pt x="369" y="250"/>
                  <a:pt x="369" y="250"/>
                </a:cubicBezTo>
                <a:cubicBezTo>
                  <a:pt x="430" y="67"/>
                  <a:pt x="430" y="67"/>
                  <a:pt x="430" y="67"/>
                </a:cubicBezTo>
                <a:cubicBezTo>
                  <a:pt x="431" y="65"/>
                  <a:pt x="432" y="63"/>
                  <a:pt x="434" y="63"/>
                </a:cubicBezTo>
                <a:cubicBezTo>
                  <a:pt x="436" y="62"/>
                  <a:pt x="438" y="63"/>
                  <a:pt x="440" y="64"/>
                </a:cubicBezTo>
                <a:cubicBezTo>
                  <a:pt x="563" y="181"/>
                  <a:pt x="563" y="181"/>
                  <a:pt x="563" y="181"/>
                </a:cubicBezTo>
                <a:cubicBezTo>
                  <a:pt x="618" y="153"/>
                  <a:pt x="618" y="153"/>
                  <a:pt x="618" y="153"/>
                </a:cubicBezTo>
                <a:cubicBezTo>
                  <a:pt x="619" y="152"/>
                  <a:pt x="621" y="152"/>
                  <a:pt x="623" y="153"/>
                </a:cubicBezTo>
                <a:cubicBezTo>
                  <a:pt x="624" y="153"/>
                  <a:pt x="626" y="155"/>
                  <a:pt x="626" y="156"/>
                </a:cubicBezTo>
                <a:cubicBezTo>
                  <a:pt x="684" y="304"/>
                  <a:pt x="684" y="304"/>
                  <a:pt x="684" y="304"/>
                </a:cubicBezTo>
                <a:cubicBezTo>
                  <a:pt x="740" y="247"/>
                  <a:pt x="740" y="247"/>
                  <a:pt x="740" y="247"/>
                </a:cubicBezTo>
                <a:cubicBezTo>
                  <a:pt x="741" y="245"/>
                  <a:pt x="742" y="245"/>
                  <a:pt x="744" y="245"/>
                </a:cubicBezTo>
                <a:cubicBezTo>
                  <a:pt x="745" y="245"/>
                  <a:pt x="747" y="245"/>
                  <a:pt x="748" y="246"/>
                </a:cubicBezTo>
                <a:cubicBezTo>
                  <a:pt x="810" y="308"/>
                  <a:pt x="810" y="308"/>
                  <a:pt x="810" y="308"/>
                </a:cubicBezTo>
                <a:cubicBezTo>
                  <a:pt x="810" y="308"/>
                  <a:pt x="810" y="309"/>
                  <a:pt x="811" y="309"/>
                </a:cubicBezTo>
                <a:cubicBezTo>
                  <a:pt x="874" y="404"/>
                  <a:pt x="874" y="404"/>
                  <a:pt x="874" y="404"/>
                </a:cubicBezTo>
                <a:cubicBezTo>
                  <a:pt x="926" y="427"/>
                  <a:pt x="926" y="427"/>
                  <a:pt x="926" y="427"/>
                </a:cubicBezTo>
                <a:cubicBezTo>
                  <a:pt x="985" y="312"/>
                  <a:pt x="985" y="312"/>
                  <a:pt x="985" y="312"/>
                </a:cubicBezTo>
                <a:cubicBezTo>
                  <a:pt x="986" y="312"/>
                  <a:pt x="986" y="311"/>
                  <a:pt x="986" y="311"/>
                </a:cubicBezTo>
                <a:cubicBezTo>
                  <a:pt x="1048" y="247"/>
                  <a:pt x="1048" y="247"/>
                  <a:pt x="1048" y="247"/>
                </a:cubicBezTo>
                <a:cubicBezTo>
                  <a:pt x="1109" y="157"/>
                  <a:pt x="1109" y="157"/>
                  <a:pt x="1109" y="157"/>
                </a:cubicBezTo>
                <a:cubicBezTo>
                  <a:pt x="1110" y="155"/>
                  <a:pt x="1112" y="154"/>
                  <a:pt x="1115" y="154"/>
                </a:cubicBezTo>
                <a:cubicBezTo>
                  <a:pt x="1117" y="154"/>
                  <a:pt x="1119" y="156"/>
                  <a:pt x="1120" y="158"/>
                </a:cubicBezTo>
                <a:cubicBezTo>
                  <a:pt x="1179" y="302"/>
                  <a:pt x="1179" y="302"/>
                  <a:pt x="1179" y="302"/>
                </a:cubicBezTo>
                <a:cubicBezTo>
                  <a:pt x="1356" y="4"/>
                  <a:pt x="1356" y="4"/>
                  <a:pt x="1356" y="4"/>
                </a:cubicBezTo>
                <a:cubicBezTo>
                  <a:pt x="1357" y="1"/>
                  <a:pt x="1361" y="0"/>
                  <a:pt x="1364" y="2"/>
                </a:cubicBezTo>
                <a:cubicBezTo>
                  <a:pt x="1367" y="3"/>
                  <a:pt x="1368" y="7"/>
                  <a:pt x="1366" y="10"/>
                </a:cubicBezTo>
                <a:cubicBezTo>
                  <a:pt x="1184" y="318"/>
                  <a:pt x="1184" y="318"/>
                  <a:pt x="1184" y="318"/>
                </a:cubicBezTo>
                <a:cubicBezTo>
                  <a:pt x="1183" y="320"/>
                  <a:pt x="1180" y="321"/>
                  <a:pt x="1178" y="321"/>
                </a:cubicBezTo>
                <a:cubicBezTo>
                  <a:pt x="1176" y="321"/>
                  <a:pt x="1174" y="320"/>
                  <a:pt x="1173" y="317"/>
                </a:cubicBezTo>
                <a:cubicBezTo>
                  <a:pt x="1113" y="173"/>
                  <a:pt x="1113" y="173"/>
                  <a:pt x="1113" y="173"/>
                </a:cubicBezTo>
                <a:cubicBezTo>
                  <a:pt x="1057" y="254"/>
                  <a:pt x="1057" y="254"/>
                  <a:pt x="1057" y="254"/>
                </a:cubicBezTo>
                <a:cubicBezTo>
                  <a:pt x="1057" y="254"/>
                  <a:pt x="1057" y="255"/>
                  <a:pt x="1057" y="255"/>
                </a:cubicBezTo>
                <a:cubicBezTo>
                  <a:pt x="996" y="319"/>
                  <a:pt x="996" y="319"/>
                  <a:pt x="996" y="319"/>
                </a:cubicBezTo>
                <a:cubicBezTo>
                  <a:pt x="934" y="438"/>
                  <a:pt x="934" y="438"/>
                  <a:pt x="934" y="438"/>
                </a:cubicBezTo>
                <a:cubicBezTo>
                  <a:pt x="933" y="441"/>
                  <a:pt x="929" y="442"/>
                  <a:pt x="927" y="441"/>
                </a:cubicBezTo>
                <a:cubicBezTo>
                  <a:pt x="868" y="414"/>
                  <a:pt x="868" y="414"/>
                  <a:pt x="868" y="414"/>
                </a:cubicBezTo>
                <a:cubicBezTo>
                  <a:pt x="867" y="414"/>
                  <a:pt x="866" y="413"/>
                  <a:pt x="865" y="412"/>
                </a:cubicBezTo>
                <a:cubicBezTo>
                  <a:pt x="801" y="316"/>
                  <a:pt x="801" y="316"/>
                  <a:pt x="801" y="316"/>
                </a:cubicBezTo>
                <a:cubicBezTo>
                  <a:pt x="744" y="259"/>
                  <a:pt x="744" y="259"/>
                  <a:pt x="744" y="259"/>
                </a:cubicBezTo>
                <a:cubicBezTo>
                  <a:pt x="687" y="319"/>
                  <a:pt x="687" y="319"/>
                  <a:pt x="687" y="319"/>
                </a:cubicBezTo>
                <a:cubicBezTo>
                  <a:pt x="685" y="321"/>
                  <a:pt x="683" y="321"/>
                  <a:pt x="681" y="321"/>
                </a:cubicBezTo>
                <a:cubicBezTo>
                  <a:pt x="679" y="321"/>
                  <a:pt x="677" y="319"/>
                  <a:pt x="677" y="317"/>
                </a:cubicBezTo>
                <a:cubicBezTo>
                  <a:pt x="617" y="167"/>
                  <a:pt x="617" y="167"/>
                  <a:pt x="617" y="167"/>
                </a:cubicBezTo>
                <a:cubicBezTo>
                  <a:pt x="564" y="194"/>
                  <a:pt x="564" y="194"/>
                  <a:pt x="564" y="194"/>
                </a:cubicBezTo>
                <a:cubicBezTo>
                  <a:pt x="562" y="195"/>
                  <a:pt x="559" y="195"/>
                  <a:pt x="558" y="193"/>
                </a:cubicBezTo>
                <a:cubicBezTo>
                  <a:pt x="438" y="79"/>
                  <a:pt x="438" y="79"/>
                  <a:pt x="438" y="79"/>
                </a:cubicBezTo>
                <a:cubicBezTo>
                  <a:pt x="380" y="255"/>
                  <a:pt x="380" y="255"/>
                  <a:pt x="380" y="255"/>
                </a:cubicBezTo>
                <a:cubicBezTo>
                  <a:pt x="379" y="256"/>
                  <a:pt x="379" y="257"/>
                  <a:pt x="378" y="258"/>
                </a:cubicBezTo>
                <a:cubicBezTo>
                  <a:pt x="255" y="381"/>
                  <a:pt x="255" y="381"/>
                  <a:pt x="255" y="381"/>
                </a:cubicBezTo>
                <a:cubicBezTo>
                  <a:pt x="253" y="383"/>
                  <a:pt x="251" y="383"/>
                  <a:pt x="249" y="383"/>
                </a:cubicBezTo>
                <a:cubicBezTo>
                  <a:pt x="247" y="382"/>
                  <a:pt x="246" y="381"/>
                  <a:pt x="245" y="379"/>
                </a:cubicBezTo>
                <a:cubicBezTo>
                  <a:pt x="187" y="206"/>
                  <a:pt x="187" y="206"/>
                  <a:pt x="187" y="206"/>
                </a:cubicBezTo>
                <a:cubicBezTo>
                  <a:pt x="135" y="288"/>
                  <a:pt x="135" y="288"/>
                  <a:pt x="135" y="288"/>
                </a:cubicBezTo>
                <a:cubicBezTo>
                  <a:pt x="71" y="441"/>
                  <a:pt x="71" y="441"/>
                  <a:pt x="71" y="441"/>
                </a:cubicBezTo>
                <a:cubicBezTo>
                  <a:pt x="70" y="443"/>
                  <a:pt x="69" y="444"/>
                  <a:pt x="67" y="444"/>
                </a:cubicBezTo>
                <a:cubicBezTo>
                  <a:pt x="66" y="444"/>
                  <a:pt x="66" y="445"/>
                  <a:pt x="65" y="44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8527" name="Freeform 742"/>
          <p:cNvSpPr>
            <a:spLocks/>
          </p:cNvSpPr>
          <p:nvPr/>
        </p:nvSpPr>
        <p:spPr bwMode="auto">
          <a:xfrm>
            <a:off x="2023297" y="2113947"/>
            <a:ext cx="7428475" cy="2598927"/>
          </a:xfrm>
          <a:custGeom>
            <a:avLst/>
            <a:gdLst>
              <a:gd name="T0" fmla="*/ 189 w 1367"/>
              <a:gd name="T1" fmla="*/ 419 h 419"/>
              <a:gd name="T2" fmla="*/ 184 w 1367"/>
              <a:gd name="T3" fmla="*/ 417 h 419"/>
              <a:gd name="T4" fmla="*/ 2 w 1367"/>
              <a:gd name="T5" fmla="*/ 195 h 419"/>
              <a:gd name="T6" fmla="*/ 3 w 1367"/>
              <a:gd name="T7" fmla="*/ 186 h 419"/>
              <a:gd name="T8" fmla="*/ 11 w 1367"/>
              <a:gd name="T9" fmla="*/ 187 h 419"/>
              <a:gd name="T10" fmla="*/ 190 w 1367"/>
              <a:gd name="T11" fmla="*/ 405 h 419"/>
              <a:gd name="T12" fmla="*/ 309 w 1367"/>
              <a:gd name="T13" fmla="*/ 313 h 419"/>
              <a:gd name="T14" fmla="*/ 309 w 1367"/>
              <a:gd name="T15" fmla="*/ 313 h 419"/>
              <a:gd name="T16" fmla="*/ 370 w 1367"/>
              <a:gd name="T17" fmla="*/ 281 h 419"/>
              <a:gd name="T18" fmla="*/ 493 w 1367"/>
              <a:gd name="T19" fmla="*/ 159 h 419"/>
              <a:gd name="T20" fmla="*/ 498 w 1367"/>
              <a:gd name="T21" fmla="*/ 158 h 419"/>
              <a:gd name="T22" fmla="*/ 502 w 1367"/>
              <a:gd name="T23" fmla="*/ 160 h 419"/>
              <a:gd name="T24" fmla="*/ 557 w 1367"/>
              <a:gd name="T25" fmla="*/ 247 h 419"/>
              <a:gd name="T26" fmla="*/ 678 w 1367"/>
              <a:gd name="T27" fmla="*/ 129 h 419"/>
              <a:gd name="T28" fmla="*/ 680 w 1367"/>
              <a:gd name="T29" fmla="*/ 128 h 419"/>
              <a:gd name="T30" fmla="*/ 800 w 1367"/>
              <a:gd name="T31" fmla="*/ 66 h 419"/>
              <a:gd name="T32" fmla="*/ 807 w 1367"/>
              <a:gd name="T33" fmla="*/ 67 h 419"/>
              <a:gd name="T34" fmla="*/ 867 w 1367"/>
              <a:gd name="T35" fmla="*/ 124 h 419"/>
              <a:gd name="T36" fmla="*/ 986 w 1367"/>
              <a:gd name="T37" fmla="*/ 3 h 419"/>
              <a:gd name="T38" fmla="*/ 994 w 1367"/>
              <a:gd name="T39" fmla="*/ 2 h 419"/>
              <a:gd name="T40" fmla="*/ 1052 w 1367"/>
              <a:gd name="T41" fmla="*/ 39 h 419"/>
              <a:gd name="T42" fmla="*/ 1173 w 1367"/>
              <a:gd name="T43" fmla="*/ 65 h 419"/>
              <a:gd name="T44" fmla="*/ 1359 w 1367"/>
              <a:gd name="T45" fmla="*/ 4 h 419"/>
              <a:gd name="T46" fmla="*/ 1366 w 1367"/>
              <a:gd name="T47" fmla="*/ 8 h 419"/>
              <a:gd name="T48" fmla="*/ 1363 w 1367"/>
              <a:gd name="T49" fmla="*/ 15 h 419"/>
              <a:gd name="T50" fmla="*/ 1175 w 1367"/>
              <a:gd name="T51" fmla="*/ 77 h 419"/>
              <a:gd name="T52" fmla="*/ 1172 w 1367"/>
              <a:gd name="T53" fmla="*/ 77 h 419"/>
              <a:gd name="T54" fmla="*/ 1048 w 1367"/>
              <a:gd name="T55" fmla="*/ 50 h 419"/>
              <a:gd name="T56" fmla="*/ 1046 w 1367"/>
              <a:gd name="T57" fmla="*/ 49 h 419"/>
              <a:gd name="T58" fmla="*/ 992 w 1367"/>
              <a:gd name="T59" fmla="*/ 14 h 419"/>
              <a:gd name="T60" fmla="*/ 872 w 1367"/>
              <a:gd name="T61" fmla="*/ 137 h 419"/>
              <a:gd name="T62" fmla="*/ 863 w 1367"/>
              <a:gd name="T63" fmla="*/ 137 h 419"/>
              <a:gd name="T64" fmla="*/ 802 w 1367"/>
              <a:gd name="T65" fmla="*/ 78 h 419"/>
              <a:gd name="T66" fmla="*/ 686 w 1367"/>
              <a:gd name="T67" fmla="*/ 138 h 419"/>
              <a:gd name="T68" fmla="*/ 560 w 1367"/>
              <a:gd name="T69" fmla="*/ 260 h 419"/>
              <a:gd name="T70" fmla="*/ 555 w 1367"/>
              <a:gd name="T71" fmla="*/ 262 h 419"/>
              <a:gd name="T72" fmla="*/ 551 w 1367"/>
              <a:gd name="T73" fmla="*/ 259 h 419"/>
              <a:gd name="T74" fmla="*/ 496 w 1367"/>
              <a:gd name="T75" fmla="*/ 173 h 419"/>
              <a:gd name="T76" fmla="*/ 378 w 1367"/>
              <a:gd name="T77" fmla="*/ 290 h 419"/>
              <a:gd name="T78" fmla="*/ 377 w 1367"/>
              <a:gd name="T79" fmla="*/ 291 h 419"/>
              <a:gd name="T80" fmla="*/ 315 w 1367"/>
              <a:gd name="T81" fmla="*/ 323 h 419"/>
              <a:gd name="T82" fmla="*/ 193 w 1367"/>
              <a:gd name="T83" fmla="*/ 418 h 419"/>
              <a:gd name="T84" fmla="*/ 189 w 1367"/>
              <a:gd name="T85" fmla="*/ 419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67" h="419">
                <a:moveTo>
                  <a:pt x="189" y="419"/>
                </a:moveTo>
                <a:cubicBezTo>
                  <a:pt x="187" y="419"/>
                  <a:pt x="185" y="418"/>
                  <a:pt x="184" y="417"/>
                </a:cubicBezTo>
                <a:cubicBezTo>
                  <a:pt x="2" y="195"/>
                  <a:pt x="2" y="195"/>
                  <a:pt x="2" y="195"/>
                </a:cubicBezTo>
                <a:cubicBezTo>
                  <a:pt x="0" y="192"/>
                  <a:pt x="0" y="189"/>
                  <a:pt x="3" y="186"/>
                </a:cubicBezTo>
                <a:cubicBezTo>
                  <a:pt x="5" y="184"/>
                  <a:pt x="9" y="185"/>
                  <a:pt x="11" y="187"/>
                </a:cubicBezTo>
                <a:cubicBezTo>
                  <a:pt x="190" y="405"/>
                  <a:pt x="190" y="405"/>
                  <a:pt x="190" y="405"/>
                </a:cubicBezTo>
                <a:cubicBezTo>
                  <a:pt x="309" y="313"/>
                  <a:pt x="309" y="313"/>
                  <a:pt x="309" y="313"/>
                </a:cubicBezTo>
                <a:cubicBezTo>
                  <a:pt x="309" y="313"/>
                  <a:pt x="309" y="313"/>
                  <a:pt x="309" y="313"/>
                </a:cubicBezTo>
                <a:cubicBezTo>
                  <a:pt x="370" y="281"/>
                  <a:pt x="370" y="281"/>
                  <a:pt x="370" y="281"/>
                </a:cubicBezTo>
                <a:cubicBezTo>
                  <a:pt x="493" y="159"/>
                  <a:pt x="493" y="159"/>
                  <a:pt x="493" y="159"/>
                </a:cubicBezTo>
                <a:cubicBezTo>
                  <a:pt x="494" y="158"/>
                  <a:pt x="496" y="158"/>
                  <a:pt x="498" y="158"/>
                </a:cubicBezTo>
                <a:cubicBezTo>
                  <a:pt x="500" y="158"/>
                  <a:pt x="501" y="159"/>
                  <a:pt x="502" y="160"/>
                </a:cubicBezTo>
                <a:cubicBezTo>
                  <a:pt x="557" y="247"/>
                  <a:pt x="557" y="247"/>
                  <a:pt x="557" y="247"/>
                </a:cubicBezTo>
                <a:cubicBezTo>
                  <a:pt x="678" y="129"/>
                  <a:pt x="678" y="129"/>
                  <a:pt x="678" y="129"/>
                </a:cubicBezTo>
                <a:cubicBezTo>
                  <a:pt x="679" y="128"/>
                  <a:pt x="679" y="128"/>
                  <a:pt x="680" y="128"/>
                </a:cubicBezTo>
                <a:cubicBezTo>
                  <a:pt x="800" y="66"/>
                  <a:pt x="800" y="66"/>
                  <a:pt x="800" y="66"/>
                </a:cubicBezTo>
                <a:cubicBezTo>
                  <a:pt x="802" y="65"/>
                  <a:pt x="805" y="65"/>
                  <a:pt x="807" y="67"/>
                </a:cubicBezTo>
                <a:cubicBezTo>
                  <a:pt x="867" y="124"/>
                  <a:pt x="867" y="124"/>
                  <a:pt x="867" y="124"/>
                </a:cubicBezTo>
                <a:cubicBezTo>
                  <a:pt x="986" y="3"/>
                  <a:pt x="986" y="3"/>
                  <a:pt x="986" y="3"/>
                </a:cubicBezTo>
                <a:cubicBezTo>
                  <a:pt x="988" y="0"/>
                  <a:pt x="991" y="0"/>
                  <a:pt x="994" y="2"/>
                </a:cubicBezTo>
                <a:cubicBezTo>
                  <a:pt x="1052" y="39"/>
                  <a:pt x="1052" y="39"/>
                  <a:pt x="1052" y="39"/>
                </a:cubicBezTo>
                <a:cubicBezTo>
                  <a:pt x="1173" y="65"/>
                  <a:pt x="1173" y="65"/>
                  <a:pt x="1173" y="65"/>
                </a:cubicBezTo>
                <a:cubicBezTo>
                  <a:pt x="1359" y="4"/>
                  <a:pt x="1359" y="4"/>
                  <a:pt x="1359" y="4"/>
                </a:cubicBezTo>
                <a:cubicBezTo>
                  <a:pt x="1362" y="3"/>
                  <a:pt x="1365" y="5"/>
                  <a:pt x="1366" y="8"/>
                </a:cubicBezTo>
                <a:cubicBezTo>
                  <a:pt x="1367" y="11"/>
                  <a:pt x="1366" y="14"/>
                  <a:pt x="1363" y="15"/>
                </a:cubicBezTo>
                <a:cubicBezTo>
                  <a:pt x="1175" y="77"/>
                  <a:pt x="1175" y="77"/>
                  <a:pt x="1175" y="77"/>
                </a:cubicBezTo>
                <a:cubicBezTo>
                  <a:pt x="1174" y="77"/>
                  <a:pt x="1173" y="77"/>
                  <a:pt x="1172" y="77"/>
                </a:cubicBezTo>
                <a:cubicBezTo>
                  <a:pt x="1048" y="50"/>
                  <a:pt x="1048" y="50"/>
                  <a:pt x="1048" y="50"/>
                </a:cubicBezTo>
                <a:cubicBezTo>
                  <a:pt x="1048" y="50"/>
                  <a:pt x="1047" y="50"/>
                  <a:pt x="1046" y="49"/>
                </a:cubicBezTo>
                <a:cubicBezTo>
                  <a:pt x="992" y="14"/>
                  <a:pt x="992" y="14"/>
                  <a:pt x="992" y="14"/>
                </a:cubicBezTo>
                <a:cubicBezTo>
                  <a:pt x="872" y="137"/>
                  <a:pt x="872" y="137"/>
                  <a:pt x="872" y="137"/>
                </a:cubicBezTo>
                <a:cubicBezTo>
                  <a:pt x="869" y="139"/>
                  <a:pt x="866" y="139"/>
                  <a:pt x="863" y="137"/>
                </a:cubicBezTo>
                <a:cubicBezTo>
                  <a:pt x="802" y="78"/>
                  <a:pt x="802" y="78"/>
                  <a:pt x="802" y="78"/>
                </a:cubicBezTo>
                <a:cubicBezTo>
                  <a:pt x="686" y="138"/>
                  <a:pt x="686" y="138"/>
                  <a:pt x="686" y="138"/>
                </a:cubicBezTo>
                <a:cubicBezTo>
                  <a:pt x="560" y="260"/>
                  <a:pt x="560" y="260"/>
                  <a:pt x="560" y="260"/>
                </a:cubicBezTo>
                <a:cubicBezTo>
                  <a:pt x="559" y="262"/>
                  <a:pt x="557" y="262"/>
                  <a:pt x="555" y="262"/>
                </a:cubicBezTo>
                <a:cubicBezTo>
                  <a:pt x="554" y="262"/>
                  <a:pt x="552" y="261"/>
                  <a:pt x="551" y="259"/>
                </a:cubicBezTo>
                <a:cubicBezTo>
                  <a:pt x="496" y="173"/>
                  <a:pt x="496" y="173"/>
                  <a:pt x="496" y="173"/>
                </a:cubicBezTo>
                <a:cubicBezTo>
                  <a:pt x="378" y="290"/>
                  <a:pt x="378" y="290"/>
                  <a:pt x="378" y="290"/>
                </a:cubicBezTo>
                <a:cubicBezTo>
                  <a:pt x="378" y="291"/>
                  <a:pt x="377" y="291"/>
                  <a:pt x="377" y="291"/>
                </a:cubicBezTo>
                <a:cubicBezTo>
                  <a:pt x="315" y="323"/>
                  <a:pt x="315" y="323"/>
                  <a:pt x="315" y="323"/>
                </a:cubicBezTo>
                <a:cubicBezTo>
                  <a:pt x="193" y="418"/>
                  <a:pt x="193" y="418"/>
                  <a:pt x="193" y="418"/>
                </a:cubicBezTo>
                <a:cubicBezTo>
                  <a:pt x="191" y="419"/>
                  <a:pt x="190" y="419"/>
                  <a:pt x="189" y="4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sp>
        <p:nvSpPr>
          <p:cNvPr id="78528" name="Freeform 743"/>
          <p:cNvSpPr>
            <a:spLocks/>
          </p:cNvSpPr>
          <p:nvPr/>
        </p:nvSpPr>
        <p:spPr bwMode="auto">
          <a:xfrm>
            <a:off x="2023297" y="2491973"/>
            <a:ext cx="5406291" cy="2727561"/>
          </a:xfrm>
          <a:custGeom>
            <a:avLst/>
            <a:gdLst>
              <a:gd name="T0" fmla="*/ 988 w 995"/>
              <a:gd name="T1" fmla="*/ 440 h 440"/>
              <a:gd name="T2" fmla="*/ 984 w 995"/>
              <a:gd name="T3" fmla="*/ 439 h 440"/>
              <a:gd name="T4" fmla="*/ 864 w 995"/>
              <a:gd name="T5" fmla="*/ 357 h 440"/>
              <a:gd name="T6" fmla="*/ 808 w 995"/>
              <a:gd name="T7" fmla="*/ 322 h 440"/>
              <a:gd name="T8" fmla="*/ 747 w 995"/>
              <a:gd name="T9" fmla="*/ 357 h 440"/>
              <a:gd name="T10" fmla="*/ 740 w 995"/>
              <a:gd name="T11" fmla="*/ 356 h 440"/>
              <a:gd name="T12" fmla="*/ 679 w 995"/>
              <a:gd name="T13" fmla="*/ 293 h 440"/>
              <a:gd name="T14" fmla="*/ 623 w 995"/>
              <a:gd name="T15" fmla="*/ 262 h 440"/>
              <a:gd name="T16" fmla="*/ 564 w 995"/>
              <a:gd name="T17" fmla="*/ 380 h 440"/>
              <a:gd name="T18" fmla="*/ 559 w 995"/>
              <a:gd name="T19" fmla="*/ 383 h 440"/>
              <a:gd name="T20" fmla="*/ 554 w 995"/>
              <a:gd name="T21" fmla="*/ 380 h 440"/>
              <a:gd name="T22" fmla="*/ 493 w 995"/>
              <a:gd name="T23" fmla="*/ 261 h 440"/>
              <a:gd name="T24" fmla="*/ 430 w 995"/>
              <a:gd name="T25" fmla="*/ 232 h 440"/>
              <a:gd name="T26" fmla="*/ 429 w 995"/>
              <a:gd name="T27" fmla="*/ 232 h 440"/>
              <a:gd name="T28" fmla="*/ 309 w 995"/>
              <a:gd name="T29" fmla="*/ 137 h 440"/>
              <a:gd name="T30" fmla="*/ 189 w 995"/>
              <a:gd name="T31" fmla="*/ 198 h 440"/>
              <a:gd name="T32" fmla="*/ 183 w 995"/>
              <a:gd name="T33" fmla="*/ 198 h 440"/>
              <a:gd name="T34" fmla="*/ 63 w 995"/>
              <a:gd name="T35" fmla="*/ 139 h 440"/>
              <a:gd name="T36" fmla="*/ 60 w 995"/>
              <a:gd name="T37" fmla="*/ 136 h 440"/>
              <a:gd name="T38" fmla="*/ 1 w 995"/>
              <a:gd name="T39" fmla="*/ 9 h 440"/>
              <a:gd name="T40" fmla="*/ 4 w 995"/>
              <a:gd name="T41" fmla="*/ 1 h 440"/>
              <a:gd name="T42" fmla="*/ 12 w 995"/>
              <a:gd name="T43" fmla="*/ 4 h 440"/>
              <a:gd name="T44" fmla="*/ 70 w 995"/>
              <a:gd name="T45" fmla="*/ 129 h 440"/>
              <a:gd name="T46" fmla="*/ 186 w 995"/>
              <a:gd name="T47" fmla="*/ 186 h 440"/>
              <a:gd name="T48" fmla="*/ 307 w 995"/>
              <a:gd name="T49" fmla="*/ 125 h 440"/>
              <a:gd name="T50" fmla="*/ 313 w 995"/>
              <a:gd name="T51" fmla="*/ 125 h 440"/>
              <a:gd name="T52" fmla="*/ 436 w 995"/>
              <a:gd name="T53" fmla="*/ 222 h 440"/>
              <a:gd name="T54" fmla="*/ 500 w 995"/>
              <a:gd name="T55" fmla="*/ 251 h 440"/>
              <a:gd name="T56" fmla="*/ 503 w 995"/>
              <a:gd name="T57" fmla="*/ 254 h 440"/>
              <a:gd name="T58" fmla="*/ 559 w 995"/>
              <a:gd name="T59" fmla="*/ 364 h 440"/>
              <a:gd name="T60" fmla="*/ 615 w 995"/>
              <a:gd name="T61" fmla="*/ 251 h 440"/>
              <a:gd name="T62" fmla="*/ 619 w 995"/>
              <a:gd name="T63" fmla="*/ 248 h 440"/>
              <a:gd name="T64" fmla="*/ 623 w 995"/>
              <a:gd name="T65" fmla="*/ 248 h 440"/>
              <a:gd name="T66" fmla="*/ 685 w 995"/>
              <a:gd name="T67" fmla="*/ 283 h 440"/>
              <a:gd name="T68" fmla="*/ 687 w 995"/>
              <a:gd name="T69" fmla="*/ 284 h 440"/>
              <a:gd name="T70" fmla="*/ 745 w 995"/>
              <a:gd name="T71" fmla="*/ 345 h 440"/>
              <a:gd name="T72" fmla="*/ 805 w 995"/>
              <a:gd name="T73" fmla="*/ 310 h 440"/>
              <a:gd name="T74" fmla="*/ 812 w 995"/>
              <a:gd name="T75" fmla="*/ 310 h 440"/>
              <a:gd name="T76" fmla="*/ 870 w 995"/>
              <a:gd name="T77" fmla="*/ 347 h 440"/>
              <a:gd name="T78" fmla="*/ 871 w 995"/>
              <a:gd name="T79" fmla="*/ 347 h 440"/>
              <a:gd name="T80" fmla="*/ 991 w 995"/>
              <a:gd name="T81" fmla="*/ 429 h 440"/>
              <a:gd name="T82" fmla="*/ 993 w 995"/>
              <a:gd name="T83" fmla="*/ 437 h 440"/>
              <a:gd name="T84" fmla="*/ 988 w 995"/>
              <a:gd name="T85" fmla="*/ 440 h 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95" h="440">
                <a:moveTo>
                  <a:pt x="988" y="440"/>
                </a:moveTo>
                <a:cubicBezTo>
                  <a:pt x="987" y="440"/>
                  <a:pt x="986" y="439"/>
                  <a:pt x="984" y="439"/>
                </a:cubicBezTo>
                <a:cubicBezTo>
                  <a:pt x="864" y="357"/>
                  <a:pt x="864" y="357"/>
                  <a:pt x="864" y="357"/>
                </a:cubicBezTo>
                <a:cubicBezTo>
                  <a:pt x="808" y="322"/>
                  <a:pt x="808" y="322"/>
                  <a:pt x="808" y="322"/>
                </a:cubicBezTo>
                <a:cubicBezTo>
                  <a:pt x="747" y="357"/>
                  <a:pt x="747" y="357"/>
                  <a:pt x="747" y="357"/>
                </a:cubicBezTo>
                <a:cubicBezTo>
                  <a:pt x="745" y="359"/>
                  <a:pt x="742" y="358"/>
                  <a:pt x="740" y="356"/>
                </a:cubicBezTo>
                <a:cubicBezTo>
                  <a:pt x="679" y="293"/>
                  <a:pt x="679" y="293"/>
                  <a:pt x="679" y="293"/>
                </a:cubicBezTo>
                <a:cubicBezTo>
                  <a:pt x="623" y="262"/>
                  <a:pt x="623" y="262"/>
                  <a:pt x="623" y="262"/>
                </a:cubicBezTo>
                <a:cubicBezTo>
                  <a:pt x="564" y="380"/>
                  <a:pt x="564" y="380"/>
                  <a:pt x="564" y="380"/>
                </a:cubicBezTo>
                <a:cubicBezTo>
                  <a:pt x="563" y="382"/>
                  <a:pt x="561" y="383"/>
                  <a:pt x="559" y="383"/>
                </a:cubicBezTo>
                <a:cubicBezTo>
                  <a:pt x="557" y="383"/>
                  <a:pt x="555" y="382"/>
                  <a:pt x="554" y="380"/>
                </a:cubicBezTo>
                <a:cubicBezTo>
                  <a:pt x="493" y="261"/>
                  <a:pt x="493" y="261"/>
                  <a:pt x="493" y="261"/>
                </a:cubicBezTo>
                <a:cubicBezTo>
                  <a:pt x="430" y="232"/>
                  <a:pt x="430" y="232"/>
                  <a:pt x="430" y="232"/>
                </a:cubicBezTo>
                <a:cubicBezTo>
                  <a:pt x="430" y="232"/>
                  <a:pt x="429" y="232"/>
                  <a:pt x="429" y="232"/>
                </a:cubicBezTo>
                <a:cubicBezTo>
                  <a:pt x="309" y="137"/>
                  <a:pt x="309" y="137"/>
                  <a:pt x="309" y="137"/>
                </a:cubicBezTo>
                <a:cubicBezTo>
                  <a:pt x="189" y="198"/>
                  <a:pt x="189" y="198"/>
                  <a:pt x="189" y="198"/>
                </a:cubicBezTo>
                <a:cubicBezTo>
                  <a:pt x="187" y="199"/>
                  <a:pt x="185" y="199"/>
                  <a:pt x="183" y="198"/>
                </a:cubicBezTo>
                <a:cubicBezTo>
                  <a:pt x="63" y="139"/>
                  <a:pt x="63" y="139"/>
                  <a:pt x="63" y="139"/>
                </a:cubicBezTo>
                <a:cubicBezTo>
                  <a:pt x="62" y="138"/>
                  <a:pt x="61" y="137"/>
                  <a:pt x="60" y="136"/>
                </a:cubicBezTo>
                <a:cubicBezTo>
                  <a:pt x="1" y="9"/>
                  <a:pt x="1" y="9"/>
                  <a:pt x="1" y="9"/>
                </a:cubicBezTo>
                <a:cubicBezTo>
                  <a:pt x="0" y="6"/>
                  <a:pt x="1" y="3"/>
                  <a:pt x="4" y="1"/>
                </a:cubicBezTo>
                <a:cubicBezTo>
                  <a:pt x="7" y="0"/>
                  <a:pt x="11" y="1"/>
                  <a:pt x="12" y="4"/>
                </a:cubicBezTo>
                <a:cubicBezTo>
                  <a:pt x="70" y="129"/>
                  <a:pt x="70" y="129"/>
                  <a:pt x="70" y="129"/>
                </a:cubicBezTo>
                <a:cubicBezTo>
                  <a:pt x="186" y="186"/>
                  <a:pt x="186" y="186"/>
                  <a:pt x="186" y="186"/>
                </a:cubicBezTo>
                <a:cubicBezTo>
                  <a:pt x="307" y="125"/>
                  <a:pt x="307" y="125"/>
                  <a:pt x="307" y="125"/>
                </a:cubicBezTo>
                <a:cubicBezTo>
                  <a:pt x="309" y="124"/>
                  <a:pt x="311" y="124"/>
                  <a:pt x="313" y="125"/>
                </a:cubicBezTo>
                <a:cubicBezTo>
                  <a:pt x="436" y="222"/>
                  <a:pt x="436" y="222"/>
                  <a:pt x="436" y="222"/>
                </a:cubicBezTo>
                <a:cubicBezTo>
                  <a:pt x="500" y="251"/>
                  <a:pt x="500" y="251"/>
                  <a:pt x="500" y="251"/>
                </a:cubicBezTo>
                <a:cubicBezTo>
                  <a:pt x="501" y="252"/>
                  <a:pt x="502" y="253"/>
                  <a:pt x="503" y="254"/>
                </a:cubicBezTo>
                <a:cubicBezTo>
                  <a:pt x="559" y="364"/>
                  <a:pt x="559" y="364"/>
                  <a:pt x="559" y="364"/>
                </a:cubicBezTo>
                <a:cubicBezTo>
                  <a:pt x="615" y="251"/>
                  <a:pt x="615" y="251"/>
                  <a:pt x="615" y="251"/>
                </a:cubicBezTo>
                <a:cubicBezTo>
                  <a:pt x="616" y="249"/>
                  <a:pt x="617" y="248"/>
                  <a:pt x="619" y="248"/>
                </a:cubicBezTo>
                <a:cubicBezTo>
                  <a:pt x="620" y="247"/>
                  <a:pt x="622" y="247"/>
                  <a:pt x="623" y="248"/>
                </a:cubicBezTo>
                <a:cubicBezTo>
                  <a:pt x="685" y="283"/>
                  <a:pt x="685" y="283"/>
                  <a:pt x="685" y="283"/>
                </a:cubicBezTo>
                <a:cubicBezTo>
                  <a:pt x="686" y="283"/>
                  <a:pt x="686" y="283"/>
                  <a:pt x="687" y="284"/>
                </a:cubicBezTo>
                <a:cubicBezTo>
                  <a:pt x="745" y="345"/>
                  <a:pt x="745" y="345"/>
                  <a:pt x="745" y="345"/>
                </a:cubicBezTo>
                <a:cubicBezTo>
                  <a:pt x="805" y="310"/>
                  <a:pt x="805" y="310"/>
                  <a:pt x="805" y="310"/>
                </a:cubicBezTo>
                <a:cubicBezTo>
                  <a:pt x="807" y="309"/>
                  <a:pt x="810" y="309"/>
                  <a:pt x="812" y="310"/>
                </a:cubicBezTo>
                <a:cubicBezTo>
                  <a:pt x="870" y="347"/>
                  <a:pt x="870" y="347"/>
                  <a:pt x="870" y="347"/>
                </a:cubicBezTo>
                <a:cubicBezTo>
                  <a:pt x="871" y="347"/>
                  <a:pt x="871" y="347"/>
                  <a:pt x="871" y="347"/>
                </a:cubicBezTo>
                <a:cubicBezTo>
                  <a:pt x="991" y="429"/>
                  <a:pt x="991" y="429"/>
                  <a:pt x="991" y="429"/>
                </a:cubicBezTo>
                <a:cubicBezTo>
                  <a:pt x="994" y="431"/>
                  <a:pt x="995" y="434"/>
                  <a:pt x="993" y="437"/>
                </a:cubicBezTo>
                <a:cubicBezTo>
                  <a:pt x="992" y="439"/>
                  <a:pt x="990" y="440"/>
                  <a:pt x="988" y="4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/>
          <a:lstStyle/>
          <a:p>
            <a:endParaRPr lang="zh-CN" altLang="en-US" sz="2133" dirty="0">
              <a:latin typeface="思源黑体 Normal" panose="020B0400000000000000" pitchFamily="34" charset="-122"/>
              <a:ea typeface="思源黑体 Normal" panose="020B0400000000000000" pitchFamily="34" charset="-122"/>
            </a:endParaRPr>
          </a:p>
        </p:txBody>
      </p:sp>
      <p:cxnSp>
        <p:nvCxnSpPr>
          <p:cNvPr id="2427" name="直接连接符 2426"/>
          <p:cNvCxnSpPr/>
          <p:nvPr/>
        </p:nvCxnSpPr>
        <p:spPr>
          <a:xfrm>
            <a:off x="1966611" y="5190465"/>
            <a:ext cx="7777795" cy="0"/>
          </a:xfrm>
          <a:prstGeom prst="line">
            <a:avLst/>
          </a:prstGeom>
          <a:solidFill>
            <a:srgbClr val="9C9C9C"/>
          </a:solidFill>
          <a:ln w="222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grpSp>
        <p:nvGrpSpPr>
          <p:cNvPr id="2428" name="组合 2427"/>
          <p:cNvGrpSpPr/>
          <p:nvPr/>
        </p:nvGrpSpPr>
        <p:grpSpPr>
          <a:xfrm>
            <a:off x="1826889" y="1412776"/>
            <a:ext cx="144000" cy="3840000"/>
            <a:chOff x="1146924" y="1203598"/>
            <a:chExt cx="108000" cy="2880000"/>
          </a:xfrm>
        </p:grpSpPr>
        <p:cxnSp>
          <p:nvCxnSpPr>
            <p:cNvPr id="2429" name="直接连接符 2428"/>
            <p:cNvCxnSpPr/>
            <p:nvPr/>
          </p:nvCxnSpPr>
          <p:spPr>
            <a:xfrm>
              <a:off x="1254924" y="1203598"/>
              <a:ext cx="0" cy="2880000"/>
            </a:xfrm>
            <a:prstGeom prst="line">
              <a:avLst/>
            </a:prstGeom>
            <a:solidFill>
              <a:srgbClr val="9C9C9C"/>
            </a:solidFill>
            <a:ln w="222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2430" name="直接连接符 2429"/>
            <p:cNvCxnSpPr/>
            <p:nvPr/>
          </p:nvCxnSpPr>
          <p:spPr>
            <a:xfrm>
              <a:off x="1146924" y="4036219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2431" name="直接连接符 2430"/>
            <p:cNvCxnSpPr/>
            <p:nvPr/>
          </p:nvCxnSpPr>
          <p:spPr>
            <a:xfrm>
              <a:off x="1146924" y="3700663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2432" name="直接连接符 2431"/>
            <p:cNvCxnSpPr/>
            <p:nvPr/>
          </p:nvCxnSpPr>
          <p:spPr>
            <a:xfrm>
              <a:off x="1146924" y="3365105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2433" name="直接连接符 2432"/>
            <p:cNvCxnSpPr/>
            <p:nvPr/>
          </p:nvCxnSpPr>
          <p:spPr>
            <a:xfrm>
              <a:off x="1146924" y="3029547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2434" name="直接连接符 2433"/>
            <p:cNvCxnSpPr/>
            <p:nvPr/>
          </p:nvCxnSpPr>
          <p:spPr>
            <a:xfrm>
              <a:off x="1146924" y="2693989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2435" name="直接连接符 2434"/>
            <p:cNvCxnSpPr/>
            <p:nvPr/>
          </p:nvCxnSpPr>
          <p:spPr>
            <a:xfrm>
              <a:off x="1146924" y="2358431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2436" name="直接连接符 2435"/>
            <p:cNvCxnSpPr/>
            <p:nvPr/>
          </p:nvCxnSpPr>
          <p:spPr>
            <a:xfrm>
              <a:off x="1146924" y="2022873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2437" name="直接连接符 2436"/>
            <p:cNvCxnSpPr/>
            <p:nvPr/>
          </p:nvCxnSpPr>
          <p:spPr>
            <a:xfrm>
              <a:off x="1146924" y="1687315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  <p:cxnSp>
          <p:nvCxnSpPr>
            <p:cNvPr id="2438" name="直接连接符 2437"/>
            <p:cNvCxnSpPr/>
            <p:nvPr/>
          </p:nvCxnSpPr>
          <p:spPr>
            <a:xfrm>
              <a:off x="1146924" y="1351757"/>
              <a:ext cx="108000" cy="0"/>
            </a:xfrm>
            <a:prstGeom prst="line">
              <a:avLst/>
            </a:prstGeom>
            <a:solidFill>
              <a:srgbClr val="9C9C9C"/>
            </a:solidFill>
            <a:ln w="9525">
              <a:solidFill>
                <a:schemeClr val="bg1">
                  <a:lumMod val="65000"/>
                </a:schemeClr>
              </a:solidFill>
              <a:miter lim="800000"/>
              <a:headEnd/>
              <a:tailEnd/>
            </a:ln>
          </p:spPr>
        </p:cxnSp>
      </p:grpSp>
      <p:sp>
        <p:nvSpPr>
          <p:cNvPr id="2439" name="TextBox 2438"/>
          <p:cNvSpPr txBox="1"/>
          <p:nvPr/>
        </p:nvSpPr>
        <p:spPr bwMode="auto">
          <a:xfrm>
            <a:off x="1239775" y="4996152"/>
            <a:ext cx="540533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440" name="TextBox 2439"/>
          <p:cNvSpPr txBox="1"/>
          <p:nvPr/>
        </p:nvSpPr>
        <p:spPr bwMode="auto">
          <a:xfrm>
            <a:off x="1087490" y="411299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20%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441" name="TextBox 2440"/>
          <p:cNvSpPr txBox="1"/>
          <p:nvPr/>
        </p:nvSpPr>
        <p:spPr bwMode="auto">
          <a:xfrm>
            <a:off x="1087490" y="367141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30%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442" name="TextBox 2441"/>
          <p:cNvSpPr txBox="1"/>
          <p:nvPr/>
        </p:nvSpPr>
        <p:spPr bwMode="auto">
          <a:xfrm>
            <a:off x="1087490" y="322983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40%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443" name="TextBox 2442"/>
          <p:cNvSpPr txBox="1"/>
          <p:nvPr/>
        </p:nvSpPr>
        <p:spPr bwMode="auto">
          <a:xfrm>
            <a:off x="1087490" y="278825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50%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444" name="TextBox 2443"/>
          <p:cNvSpPr txBox="1"/>
          <p:nvPr/>
        </p:nvSpPr>
        <p:spPr bwMode="auto">
          <a:xfrm>
            <a:off x="1087490" y="234667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60%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445" name="TextBox 2444"/>
          <p:cNvSpPr txBox="1"/>
          <p:nvPr/>
        </p:nvSpPr>
        <p:spPr bwMode="auto">
          <a:xfrm>
            <a:off x="1087490" y="455457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10%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446" name="TextBox 2445"/>
          <p:cNvSpPr txBox="1"/>
          <p:nvPr/>
        </p:nvSpPr>
        <p:spPr bwMode="auto">
          <a:xfrm>
            <a:off x="1087490" y="190509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70%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447" name="TextBox 2446"/>
          <p:cNvSpPr txBox="1"/>
          <p:nvPr/>
        </p:nvSpPr>
        <p:spPr bwMode="auto">
          <a:xfrm>
            <a:off x="1087490" y="1463516"/>
            <a:ext cx="692817" cy="2974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333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80%</a:t>
            </a:r>
            <a:endParaRPr lang="zh-CN" altLang="en-US" sz="1333" spc="400" dirty="0">
              <a:solidFill>
                <a:schemeClr val="tx1">
                  <a:lumMod val="75000"/>
                  <a:lumOff val="25000"/>
                </a:schemeClr>
              </a:solidFill>
              <a:latin typeface="思源黑体 Normal" panose="020B0400000000000000" pitchFamily="34" charset="-122"/>
              <a:ea typeface="思源黑体 Normal" panose="020B0400000000000000" pitchFamily="34" charset="-122"/>
              <a:cs typeface="Arial" pitchFamily="34" charset="0"/>
            </a:endParaRPr>
          </a:p>
        </p:txBody>
      </p:sp>
      <p:sp>
        <p:nvSpPr>
          <p:cNvPr id="2448" name="TextBox 2447"/>
          <p:cNvSpPr txBox="1"/>
          <p:nvPr/>
        </p:nvSpPr>
        <p:spPr bwMode="auto">
          <a:xfrm>
            <a:off x="4961769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49" name="TextBox 2448"/>
          <p:cNvSpPr txBox="1"/>
          <p:nvPr/>
        </p:nvSpPr>
        <p:spPr bwMode="auto">
          <a:xfrm>
            <a:off x="4511182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0" name="TextBox 2449"/>
          <p:cNvSpPr txBox="1"/>
          <p:nvPr/>
        </p:nvSpPr>
        <p:spPr bwMode="auto">
          <a:xfrm>
            <a:off x="4060596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1" name="TextBox 2450"/>
          <p:cNvSpPr txBox="1"/>
          <p:nvPr/>
        </p:nvSpPr>
        <p:spPr bwMode="auto">
          <a:xfrm>
            <a:off x="3610009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2" name="TextBox 2451"/>
          <p:cNvSpPr txBox="1"/>
          <p:nvPr/>
        </p:nvSpPr>
        <p:spPr bwMode="auto">
          <a:xfrm>
            <a:off x="3159422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3" name="TextBox 2452"/>
          <p:cNvSpPr txBox="1"/>
          <p:nvPr/>
        </p:nvSpPr>
        <p:spPr bwMode="auto">
          <a:xfrm>
            <a:off x="5412356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4" name="TextBox 2453"/>
          <p:cNvSpPr txBox="1"/>
          <p:nvPr/>
        </p:nvSpPr>
        <p:spPr bwMode="auto">
          <a:xfrm>
            <a:off x="2708836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5" name="TextBox 2454"/>
          <p:cNvSpPr txBox="1"/>
          <p:nvPr/>
        </p:nvSpPr>
        <p:spPr bwMode="auto">
          <a:xfrm>
            <a:off x="2258249" y="5266834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6" name="TextBox 2455"/>
          <p:cNvSpPr txBox="1"/>
          <p:nvPr/>
        </p:nvSpPr>
        <p:spPr bwMode="auto">
          <a:xfrm>
            <a:off x="8115868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7" name="TextBox 2456"/>
          <p:cNvSpPr txBox="1"/>
          <p:nvPr/>
        </p:nvSpPr>
        <p:spPr bwMode="auto">
          <a:xfrm>
            <a:off x="7665289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8" name="TextBox 2457"/>
          <p:cNvSpPr txBox="1"/>
          <p:nvPr/>
        </p:nvSpPr>
        <p:spPr bwMode="auto">
          <a:xfrm>
            <a:off x="7214702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59" name="TextBox 2458"/>
          <p:cNvSpPr txBox="1"/>
          <p:nvPr/>
        </p:nvSpPr>
        <p:spPr bwMode="auto">
          <a:xfrm>
            <a:off x="6764116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60" name="TextBox 2459"/>
          <p:cNvSpPr txBox="1"/>
          <p:nvPr/>
        </p:nvSpPr>
        <p:spPr bwMode="auto">
          <a:xfrm>
            <a:off x="6313529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61" name="TextBox 2460"/>
          <p:cNvSpPr txBox="1"/>
          <p:nvPr/>
        </p:nvSpPr>
        <p:spPr bwMode="auto">
          <a:xfrm>
            <a:off x="5862942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cxnSp>
        <p:nvCxnSpPr>
          <p:cNvPr id="2463" name="直接连接符 2462"/>
          <p:cNvCxnSpPr/>
          <p:nvPr/>
        </p:nvCxnSpPr>
        <p:spPr>
          <a:xfrm rot="5400000" flipV="1">
            <a:off x="5981176" y="5124815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64" name="直接连接符 2463"/>
          <p:cNvCxnSpPr/>
          <p:nvPr/>
        </p:nvCxnSpPr>
        <p:spPr>
          <a:xfrm rot="5400000" flipV="1">
            <a:off x="5530985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65" name="直接连接符 2464"/>
          <p:cNvCxnSpPr/>
          <p:nvPr/>
        </p:nvCxnSpPr>
        <p:spPr>
          <a:xfrm rot="5400000" flipV="1">
            <a:off x="5080795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66" name="直接连接符 2465"/>
          <p:cNvCxnSpPr/>
          <p:nvPr/>
        </p:nvCxnSpPr>
        <p:spPr>
          <a:xfrm rot="5400000" flipV="1">
            <a:off x="4630604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67" name="直接连接符 2466"/>
          <p:cNvCxnSpPr/>
          <p:nvPr/>
        </p:nvCxnSpPr>
        <p:spPr>
          <a:xfrm rot="5400000" flipV="1">
            <a:off x="4180413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68" name="直接连接符 2467"/>
          <p:cNvCxnSpPr/>
          <p:nvPr/>
        </p:nvCxnSpPr>
        <p:spPr>
          <a:xfrm rot="5400000" flipV="1">
            <a:off x="3730223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69" name="直接连接符 2468"/>
          <p:cNvCxnSpPr/>
          <p:nvPr/>
        </p:nvCxnSpPr>
        <p:spPr>
          <a:xfrm rot="5400000" flipV="1">
            <a:off x="3280032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70" name="直接连接符 2469"/>
          <p:cNvCxnSpPr/>
          <p:nvPr/>
        </p:nvCxnSpPr>
        <p:spPr>
          <a:xfrm rot="5400000" flipV="1">
            <a:off x="2829841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71" name="直接连接符 2470"/>
          <p:cNvCxnSpPr/>
          <p:nvPr/>
        </p:nvCxnSpPr>
        <p:spPr>
          <a:xfrm rot="5400000" flipV="1">
            <a:off x="2379651" y="5124813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72" name="直接连接符 2471"/>
          <p:cNvCxnSpPr/>
          <p:nvPr/>
        </p:nvCxnSpPr>
        <p:spPr>
          <a:xfrm rot="5400000" flipV="1">
            <a:off x="8232125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73" name="直接连接符 2472"/>
          <p:cNvCxnSpPr/>
          <p:nvPr/>
        </p:nvCxnSpPr>
        <p:spPr>
          <a:xfrm rot="5400000" flipV="1">
            <a:off x="7781939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74" name="直接连接符 2473"/>
          <p:cNvCxnSpPr/>
          <p:nvPr/>
        </p:nvCxnSpPr>
        <p:spPr>
          <a:xfrm rot="5400000" flipV="1">
            <a:off x="7331748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75" name="直接连接符 2474"/>
          <p:cNvCxnSpPr/>
          <p:nvPr/>
        </p:nvCxnSpPr>
        <p:spPr>
          <a:xfrm rot="5400000" flipV="1">
            <a:off x="6881557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76" name="直接连接符 2475"/>
          <p:cNvCxnSpPr/>
          <p:nvPr/>
        </p:nvCxnSpPr>
        <p:spPr>
          <a:xfrm rot="5400000" flipV="1">
            <a:off x="6431367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77" name="直接连接符 2476"/>
          <p:cNvCxnSpPr/>
          <p:nvPr/>
        </p:nvCxnSpPr>
        <p:spPr>
          <a:xfrm rot="5400000" flipV="1">
            <a:off x="8630943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2478" name="TextBox 2477"/>
          <p:cNvSpPr txBox="1"/>
          <p:nvPr/>
        </p:nvSpPr>
        <p:spPr bwMode="auto">
          <a:xfrm>
            <a:off x="8514685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sp>
        <p:nvSpPr>
          <p:cNvPr id="2481" name="TextBox 2480"/>
          <p:cNvSpPr txBox="1"/>
          <p:nvPr/>
        </p:nvSpPr>
        <p:spPr bwMode="auto">
          <a:xfrm>
            <a:off x="8909624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cxnSp>
        <p:nvCxnSpPr>
          <p:cNvPr id="2482" name="直接连接符 2481"/>
          <p:cNvCxnSpPr/>
          <p:nvPr/>
        </p:nvCxnSpPr>
        <p:spPr>
          <a:xfrm rot="5400000" flipV="1">
            <a:off x="9025881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483" name="直接连接符 2482"/>
          <p:cNvCxnSpPr/>
          <p:nvPr/>
        </p:nvCxnSpPr>
        <p:spPr>
          <a:xfrm rot="5400000" flipV="1">
            <a:off x="9424699" y="5124812"/>
            <a:ext cx="144000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2484" name="TextBox 2483"/>
          <p:cNvSpPr txBox="1"/>
          <p:nvPr/>
        </p:nvSpPr>
        <p:spPr bwMode="auto">
          <a:xfrm>
            <a:off x="9308441" y="5266836"/>
            <a:ext cx="39881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zh-CN" altLang="en-US" sz="1200" spc="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  <a:cs typeface="Arial" pitchFamily="34" charset="0"/>
              </a:rPr>
              <a:t>标题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10032437" y="3810976"/>
            <a:ext cx="2400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7" name="TextBox 2486"/>
          <p:cNvSpPr txBox="1"/>
          <p:nvPr/>
        </p:nvSpPr>
        <p:spPr bwMode="auto">
          <a:xfrm>
            <a:off x="10210861" y="3631006"/>
            <a:ext cx="1088760" cy="3181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4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添加图例</a:t>
            </a:r>
          </a:p>
        </p:txBody>
      </p:sp>
      <p:cxnSp>
        <p:nvCxnSpPr>
          <p:cNvPr id="2488" name="直接连接符 2487"/>
          <p:cNvCxnSpPr/>
          <p:nvPr/>
        </p:nvCxnSpPr>
        <p:spPr>
          <a:xfrm>
            <a:off x="10032437" y="4294785"/>
            <a:ext cx="240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9" name="TextBox 2488"/>
          <p:cNvSpPr txBox="1"/>
          <p:nvPr/>
        </p:nvSpPr>
        <p:spPr bwMode="auto">
          <a:xfrm>
            <a:off x="10210861" y="4114815"/>
            <a:ext cx="1088760" cy="3181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4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添加图例</a:t>
            </a:r>
          </a:p>
        </p:txBody>
      </p:sp>
      <p:cxnSp>
        <p:nvCxnSpPr>
          <p:cNvPr id="2490" name="直接连接符 2489"/>
          <p:cNvCxnSpPr/>
          <p:nvPr/>
        </p:nvCxnSpPr>
        <p:spPr>
          <a:xfrm>
            <a:off x="10032437" y="4739889"/>
            <a:ext cx="240000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91" name="TextBox 2490"/>
          <p:cNvSpPr txBox="1"/>
          <p:nvPr/>
        </p:nvSpPr>
        <p:spPr bwMode="auto">
          <a:xfrm>
            <a:off x="10210861" y="4559919"/>
            <a:ext cx="1088760" cy="3181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467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添加图例</a:t>
            </a:r>
          </a:p>
        </p:txBody>
      </p:sp>
      <p:sp>
        <p:nvSpPr>
          <p:cNvPr id="2496" name="TextBox 2495"/>
          <p:cNvSpPr txBox="1"/>
          <p:nvPr/>
        </p:nvSpPr>
        <p:spPr bwMode="auto">
          <a:xfrm>
            <a:off x="2711216" y="1957036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1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2498" name="TextBox 2497"/>
          <p:cNvSpPr txBox="1"/>
          <p:nvPr/>
        </p:nvSpPr>
        <p:spPr bwMode="auto">
          <a:xfrm>
            <a:off x="6625501" y="1520719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2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2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  <p:sp>
        <p:nvSpPr>
          <p:cNvPr id="2499" name="TextBox 2498"/>
          <p:cNvSpPr txBox="1"/>
          <p:nvPr/>
        </p:nvSpPr>
        <p:spPr bwMode="auto">
          <a:xfrm>
            <a:off x="7459105" y="4114815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3"/>
                </a:solidFill>
                <a:latin typeface="思源黑体 Normal" panose="020B0400000000000000" pitchFamily="34" charset="-122"/>
                <a:ea typeface="思源黑体 Normal" panose="020B0400000000000000" pitchFamily="34" charset="-122"/>
              </a:rPr>
              <a:t>添加标题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14:switch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8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8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8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2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2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2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2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2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2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2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2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2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2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2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2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2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2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2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2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2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2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2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2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2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2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2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2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526" grpId="0" animBg="1"/>
      <p:bldP spid="78527" grpId="0" animBg="1"/>
      <p:bldP spid="78528" grpId="0" animBg="1"/>
      <p:bldP spid="2439" grpId="0"/>
      <p:bldP spid="2440" grpId="0"/>
      <p:bldP spid="2441" grpId="0"/>
      <p:bldP spid="2442" grpId="0"/>
      <p:bldP spid="2443" grpId="0"/>
      <p:bldP spid="2444" grpId="0"/>
      <p:bldP spid="2445" grpId="0"/>
      <p:bldP spid="2446" grpId="0"/>
      <p:bldP spid="2447" grpId="0"/>
      <p:bldP spid="2448" grpId="0"/>
      <p:bldP spid="2449" grpId="0"/>
      <p:bldP spid="2450" grpId="0"/>
      <p:bldP spid="2451" grpId="0"/>
      <p:bldP spid="2452" grpId="0"/>
      <p:bldP spid="2453" grpId="0"/>
      <p:bldP spid="2454" grpId="0"/>
      <p:bldP spid="2455" grpId="0"/>
      <p:bldP spid="2456" grpId="0"/>
      <p:bldP spid="2457" grpId="0"/>
      <p:bldP spid="2458" grpId="0"/>
      <p:bldP spid="2459" grpId="0"/>
      <p:bldP spid="2460" grpId="0"/>
      <p:bldP spid="2461" grpId="0"/>
      <p:bldP spid="2478" grpId="0"/>
      <p:bldP spid="2481" grpId="0"/>
      <p:bldP spid="2484" grpId="0"/>
      <p:bldP spid="2487" grpId="0"/>
      <p:bldP spid="2489" grpId="0"/>
      <p:bldP spid="2491" grpId="0"/>
      <p:bldP spid="2496" grpId="0"/>
      <p:bldP spid="2498" grpId="0"/>
      <p:bldP spid="249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3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AC151E"/>
      </a:accent1>
      <a:accent2>
        <a:srgbClr val="E74C3B"/>
      </a:accent2>
      <a:accent3>
        <a:srgbClr val="EC6A73"/>
      </a:accent3>
      <a:accent4>
        <a:srgbClr val="ED8176"/>
      </a:accent4>
      <a:accent5>
        <a:srgbClr val="848484"/>
      </a:accent5>
      <a:accent6>
        <a:srgbClr val="ACACAC"/>
      </a:accent6>
      <a:hlink>
        <a:srgbClr val="4472C4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151E"/>
    </a:accent1>
    <a:accent2>
      <a:srgbClr val="E74C3B"/>
    </a:accent2>
    <a:accent3>
      <a:srgbClr val="EC6A73"/>
    </a:accent3>
    <a:accent4>
      <a:srgbClr val="ED8176"/>
    </a:accent4>
    <a:accent5>
      <a:srgbClr val="848484"/>
    </a:accent5>
    <a:accent6>
      <a:srgbClr val="ACACAC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</TotalTime>
  <Words>1484</Words>
  <Application>Microsoft Office PowerPoint</Application>
  <PresentationFormat>宽屏</PresentationFormat>
  <Paragraphs>368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Hiragino Sans GB W3</vt:lpstr>
      <vt:lpstr>Lato Hairline</vt:lpstr>
      <vt:lpstr>Lato Regular</vt:lpstr>
      <vt:lpstr>等线</vt:lpstr>
      <vt:lpstr>黑体</vt:lpstr>
      <vt:lpstr>思源黑体 Normal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3</dc:title>
  <dc:creator>Wssc0816</dc:creator>
  <cp:lastModifiedBy>Wssc0816</cp:lastModifiedBy>
  <cp:revision>9</cp:revision>
  <dcterms:created xsi:type="dcterms:W3CDTF">2019-04-04T13:29:28Z</dcterms:created>
  <dcterms:modified xsi:type="dcterms:W3CDTF">2019-04-04T14:10:34Z</dcterms:modified>
</cp:coreProperties>
</file>

<file path=docProps/thumbnail.jpeg>
</file>